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4" name="Google Shape;8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3" name="Google Shape;93;p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7" name="Google Shape;107;p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1" name="Google Shape;131;p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5" name="Google Shape;165;p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6" name="Google Shape;16;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0" name="Shape 70"/>
        <p:cNvGrpSpPr/>
        <p:nvPr/>
      </p:nvGrpSpPr>
      <p:grpSpPr>
        <a:xfrm>
          <a:off x="0" y="0"/>
          <a:ext cx="0" cy="0"/>
          <a:chOff x="0" y="0"/>
          <a:chExt cx="0" cy="0"/>
        </a:xfrm>
      </p:grpSpPr>
      <p:sp>
        <p:nvSpPr>
          <p:cNvPr id="71" name="Google Shape;71;p11"/>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3" name="Google Shape;73;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6" name="Shape 76"/>
        <p:cNvGrpSpPr/>
        <p:nvPr/>
      </p:nvGrpSpPr>
      <p:grpSpPr>
        <a:xfrm>
          <a:off x="0" y="0"/>
          <a:ext cx="0" cy="0"/>
          <a:chOff x="0" y="0"/>
          <a:chExt cx="0" cy="0"/>
        </a:xfrm>
      </p:grpSpPr>
      <p:sp>
        <p:nvSpPr>
          <p:cNvPr id="77" name="Google Shape;77;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9" name="Shape 19"/>
        <p:cNvGrpSpPr/>
        <p:nvPr/>
      </p:nvGrpSpPr>
      <p:grpSpPr>
        <a:xfrm>
          <a:off x="0" y="0"/>
          <a:ext cx="0" cy="0"/>
          <a:chOff x="0" y="0"/>
          <a:chExt cx="0" cy="0"/>
        </a:xfrm>
      </p:grpSpPr>
      <p:sp>
        <p:nvSpPr>
          <p:cNvPr id="20" name="Google Shape;2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3" name="Shape 23"/>
        <p:cNvGrpSpPr/>
        <p:nvPr/>
      </p:nvGrpSpPr>
      <p:grpSpPr>
        <a:xfrm>
          <a:off x="0" y="0"/>
          <a:ext cx="0" cy="0"/>
          <a:chOff x="0" y="0"/>
          <a:chExt cx="0" cy="0"/>
        </a:xfrm>
      </p:grpSpPr>
      <p:sp>
        <p:nvSpPr>
          <p:cNvPr id="24" name="Google Shape;24;p4"/>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 name="Google Shape;26;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9" name="Shape 29"/>
        <p:cNvGrpSpPr/>
        <p:nvPr/>
      </p:nvGrpSpPr>
      <p:grpSpPr>
        <a:xfrm>
          <a:off x="0" y="0"/>
          <a:ext cx="0" cy="0"/>
          <a:chOff x="0" y="0"/>
          <a:chExt cx="0" cy="0"/>
        </a:xfrm>
      </p:grpSpPr>
      <p:sp>
        <p:nvSpPr>
          <p:cNvPr id="30" name="Google Shape;30;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2" name="Google Shape;32;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5" name="Shape 35"/>
        <p:cNvGrpSpPr/>
        <p:nvPr/>
      </p:nvGrpSpPr>
      <p:grpSpPr>
        <a:xfrm>
          <a:off x="0" y="0"/>
          <a:ext cx="0" cy="0"/>
          <a:chOff x="0" y="0"/>
          <a:chExt cx="0" cy="0"/>
        </a:xfrm>
      </p:grpSpPr>
      <p:sp>
        <p:nvSpPr>
          <p:cNvPr id="36" name="Google Shape;36;p6"/>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 name="Google Shape;3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2" name="Shape 42"/>
        <p:cNvGrpSpPr/>
        <p:nvPr/>
      </p:nvGrpSpPr>
      <p:grpSpPr>
        <a:xfrm>
          <a:off x="0" y="0"/>
          <a:ext cx="0" cy="0"/>
          <a:chOff x="0" y="0"/>
          <a:chExt cx="0" cy="0"/>
        </a:xfrm>
      </p:grpSpPr>
      <p:sp>
        <p:nvSpPr>
          <p:cNvPr id="43" name="Google Shape;43;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1" name="Shape 51"/>
        <p:cNvGrpSpPr/>
        <p:nvPr/>
      </p:nvGrpSpPr>
      <p:grpSpPr>
        <a:xfrm>
          <a:off x="0" y="0"/>
          <a:ext cx="0" cy="0"/>
          <a:chOff x="0" y="0"/>
          <a:chExt cx="0" cy="0"/>
        </a:xfrm>
      </p:grpSpPr>
      <p:sp>
        <p:nvSpPr>
          <p:cNvPr id="52" name="Google Shape;52;p8"/>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6" name="Shape 56"/>
        <p:cNvGrpSpPr/>
        <p:nvPr/>
      </p:nvGrpSpPr>
      <p:grpSpPr>
        <a:xfrm>
          <a:off x="0" y="0"/>
          <a:ext cx="0" cy="0"/>
          <a:chOff x="0" y="0"/>
          <a:chExt cx="0" cy="0"/>
        </a:xfrm>
      </p:grpSpPr>
      <p:sp>
        <p:nvSpPr>
          <p:cNvPr id="57" name="Google Shape;57;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9" name="Google Shape;59;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0" name="Google Shape;60;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3" name="Shape 63"/>
        <p:cNvGrpSpPr/>
        <p:nvPr/>
      </p:nvGrpSpPr>
      <p:grpSpPr>
        <a:xfrm>
          <a:off x="0" y="0"/>
          <a:ext cx="0" cy="0"/>
          <a:chOff x="0" y="0"/>
          <a:chExt cx="0" cy="0"/>
        </a:xfrm>
      </p:grpSpPr>
      <p:sp>
        <p:nvSpPr>
          <p:cNvPr id="64" name="Google Shape;64;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10"/>
          <p:cNvSpPr/>
          <p:nvPr>
            <p:ph idx="2" type="pic"/>
          </p:nvPr>
        </p:nvSpPr>
        <p:spPr>
          <a:xfrm>
            <a:off x="5183188" y="987425"/>
            <a:ext cx="6172200" cy="4873625"/>
          </a:xfrm>
          <a:prstGeom prst="rect">
            <a:avLst/>
          </a:prstGeom>
          <a:noFill/>
          <a:ln>
            <a:noFill/>
          </a:ln>
        </p:spPr>
      </p:sp>
      <p:sp>
        <p:nvSpPr>
          <p:cNvPr id="66" name="Google Shape;66;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7" name="Google Shape;67;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999999"/>
              </a:buClr>
              <a:buSzPts val="4400"/>
              <a:buFont typeface="Arial"/>
              <a:buNone/>
              <a:defRPr b="0" i="0" sz="4400" u="none" cap="none" strike="noStrike">
                <a:solidFill>
                  <a:srgbClr val="999999"/>
                </a:solidFill>
                <a:latin typeface="Arial"/>
                <a:ea typeface="Arial"/>
                <a:cs typeface="Arial"/>
                <a:sym typeface="Arial"/>
              </a:defRPr>
            </a:lvl1pPr>
            <a:lvl2pPr lvl="1" marR="0" rtl="0" algn="l">
              <a:lnSpc>
                <a:spcPct val="100000"/>
              </a:lnSpc>
              <a:spcBef>
                <a:spcPts val="0"/>
              </a:spcBef>
              <a:spcAft>
                <a:spcPts val="0"/>
              </a:spcAft>
              <a:buClr>
                <a:srgbClr val="999999"/>
              </a:buClr>
              <a:buSzPts val="1400"/>
              <a:buFont typeface="Arial"/>
              <a:buNone/>
              <a:defRPr b="0" i="0" sz="1800" u="none" cap="none" strike="noStrike">
                <a:solidFill>
                  <a:srgbClr val="999999"/>
                </a:solidFill>
                <a:latin typeface="Arial"/>
                <a:ea typeface="Arial"/>
                <a:cs typeface="Arial"/>
                <a:sym typeface="Arial"/>
              </a:defRPr>
            </a:lvl2pPr>
            <a:lvl3pPr lvl="2" marR="0" rtl="0" algn="l">
              <a:lnSpc>
                <a:spcPct val="100000"/>
              </a:lnSpc>
              <a:spcBef>
                <a:spcPts val="0"/>
              </a:spcBef>
              <a:spcAft>
                <a:spcPts val="0"/>
              </a:spcAft>
              <a:buClr>
                <a:srgbClr val="999999"/>
              </a:buClr>
              <a:buSzPts val="1400"/>
              <a:buFont typeface="Arial"/>
              <a:buNone/>
              <a:defRPr b="0" i="0" sz="1800" u="none" cap="none" strike="noStrike">
                <a:solidFill>
                  <a:srgbClr val="999999"/>
                </a:solidFill>
                <a:latin typeface="Arial"/>
                <a:ea typeface="Arial"/>
                <a:cs typeface="Arial"/>
                <a:sym typeface="Arial"/>
              </a:defRPr>
            </a:lvl3pPr>
            <a:lvl4pPr lvl="3" marR="0" rtl="0" algn="l">
              <a:lnSpc>
                <a:spcPct val="100000"/>
              </a:lnSpc>
              <a:spcBef>
                <a:spcPts val="0"/>
              </a:spcBef>
              <a:spcAft>
                <a:spcPts val="0"/>
              </a:spcAft>
              <a:buClr>
                <a:srgbClr val="999999"/>
              </a:buClr>
              <a:buSzPts val="1400"/>
              <a:buFont typeface="Arial"/>
              <a:buNone/>
              <a:defRPr b="0" i="0" sz="1800" u="none" cap="none" strike="noStrike">
                <a:solidFill>
                  <a:srgbClr val="999999"/>
                </a:solidFill>
                <a:latin typeface="Arial"/>
                <a:ea typeface="Arial"/>
                <a:cs typeface="Arial"/>
                <a:sym typeface="Arial"/>
              </a:defRPr>
            </a:lvl4pPr>
            <a:lvl5pPr lvl="4" marR="0" rtl="0" algn="l">
              <a:lnSpc>
                <a:spcPct val="100000"/>
              </a:lnSpc>
              <a:spcBef>
                <a:spcPts val="0"/>
              </a:spcBef>
              <a:spcAft>
                <a:spcPts val="0"/>
              </a:spcAft>
              <a:buClr>
                <a:srgbClr val="999999"/>
              </a:buClr>
              <a:buSzPts val="1400"/>
              <a:buFont typeface="Arial"/>
              <a:buNone/>
              <a:defRPr b="0" i="0" sz="1800" u="none" cap="none" strike="noStrike">
                <a:solidFill>
                  <a:srgbClr val="999999"/>
                </a:solidFill>
                <a:latin typeface="Arial"/>
                <a:ea typeface="Arial"/>
                <a:cs typeface="Arial"/>
                <a:sym typeface="Arial"/>
              </a:defRPr>
            </a:lvl5pPr>
            <a:lvl6pPr lvl="5" marR="0" rtl="0" algn="l">
              <a:lnSpc>
                <a:spcPct val="100000"/>
              </a:lnSpc>
              <a:spcBef>
                <a:spcPts val="0"/>
              </a:spcBef>
              <a:spcAft>
                <a:spcPts val="0"/>
              </a:spcAft>
              <a:buClr>
                <a:srgbClr val="999999"/>
              </a:buClr>
              <a:buSzPts val="1400"/>
              <a:buFont typeface="Arial"/>
              <a:buNone/>
              <a:defRPr b="0" i="0" sz="1800" u="none" cap="none" strike="noStrike">
                <a:solidFill>
                  <a:srgbClr val="999999"/>
                </a:solidFill>
                <a:latin typeface="Arial"/>
                <a:ea typeface="Arial"/>
                <a:cs typeface="Arial"/>
                <a:sym typeface="Arial"/>
              </a:defRPr>
            </a:lvl6pPr>
            <a:lvl7pPr lvl="6" marR="0" rtl="0" algn="l">
              <a:lnSpc>
                <a:spcPct val="100000"/>
              </a:lnSpc>
              <a:spcBef>
                <a:spcPts val="0"/>
              </a:spcBef>
              <a:spcAft>
                <a:spcPts val="0"/>
              </a:spcAft>
              <a:buClr>
                <a:srgbClr val="999999"/>
              </a:buClr>
              <a:buSzPts val="1400"/>
              <a:buFont typeface="Arial"/>
              <a:buNone/>
              <a:defRPr b="0" i="0" sz="1800" u="none" cap="none" strike="noStrike">
                <a:solidFill>
                  <a:srgbClr val="999999"/>
                </a:solidFill>
                <a:latin typeface="Arial"/>
                <a:ea typeface="Arial"/>
                <a:cs typeface="Arial"/>
                <a:sym typeface="Arial"/>
              </a:defRPr>
            </a:lvl7pPr>
            <a:lvl8pPr lvl="7" marR="0" rtl="0" algn="l">
              <a:lnSpc>
                <a:spcPct val="100000"/>
              </a:lnSpc>
              <a:spcBef>
                <a:spcPts val="0"/>
              </a:spcBef>
              <a:spcAft>
                <a:spcPts val="0"/>
              </a:spcAft>
              <a:buClr>
                <a:srgbClr val="999999"/>
              </a:buClr>
              <a:buSzPts val="1400"/>
              <a:buFont typeface="Arial"/>
              <a:buNone/>
              <a:defRPr b="0" i="0" sz="1800" u="none" cap="none" strike="noStrike">
                <a:solidFill>
                  <a:srgbClr val="999999"/>
                </a:solidFill>
                <a:latin typeface="Arial"/>
                <a:ea typeface="Arial"/>
                <a:cs typeface="Arial"/>
                <a:sym typeface="Arial"/>
              </a:defRPr>
            </a:lvl8pPr>
            <a:lvl9pPr lvl="8" marR="0" rtl="0" algn="l">
              <a:lnSpc>
                <a:spcPct val="100000"/>
              </a:lnSpc>
              <a:spcBef>
                <a:spcPts val="0"/>
              </a:spcBef>
              <a:spcAft>
                <a:spcPts val="0"/>
              </a:spcAft>
              <a:buClr>
                <a:srgbClr val="999999"/>
              </a:buClr>
              <a:buSzPts val="1400"/>
              <a:buFont typeface="Arial"/>
              <a:buNone/>
              <a:defRPr b="0" i="0" sz="1800" u="none" cap="none" strike="noStrike">
                <a:solidFill>
                  <a:srgbClr val="999999"/>
                </a:solidFill>
                <a:latin typeface="Arial"/>
                <a:ea typeface="Arial"/>
                <a:cs typeface="Arial"/>
                <a:sym typeface="Arial"/>
              </a:defRPr>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rgbClr val="999999"/>
              </a:buClr>
              <a:buSzPts val="2800"/>
              <a:buFont typeface="Arial"/>
              <a:buChar char="•"/>
              <a:defRPr b="0" i="0" sz="2800" u="none" cap="none" strike="noStrike">
                <a:solidFill>
                  <a:srgbClr val="999999"/>
                </a:solidFill>
                <a:latin typeface="Arial"/>
                <a:ea typeface="Arial"/>
                <a:cs typeface="Arial"/>
                <a:sym typeface="Arial"/>
              </a:defRPr>
            </a:lvl1pPr>
            <a:lvl2pPr indent="-381000" lvl="1" marL="914400" marR="0" rtl="0" algn="l">
              <a:lnSpc>
                <a:spcPct val="90000"/>
              </a:lnSpc>
              <a:spcBef>
                <a:spcPts val="500"/>
              </a:spcBef>
              <a:spcAft>
                <a:spcPts val="0"/>
              </a:spcAft>
              <a:buClr>
                <a:srgbClr val="999999"/>
              </a:buClr>
              <a:buSzPts val="2400"/>
              <a:buFont typeface="Arial"/>
              <a:buChar char="•"/>
              <a:defRPr b="0" i="0" sz="2400" u="none" cap="none" strike="noStrike">
                <a:solidFill>
                  <a:srgbClr val="999999"/>
                </a:solidFill>
                <a:latin typeface="Arial"/>
                <a:ea typeface="Arial"/>
                <a:cs typeface="Arial"/>
                <a:sym typeface="Arial"/>
              </a:defRPr>
            </a:lvl2pPr>
            <a:lvl3pPr indent="-355600" lvl="2" marL="1371600" marR="0" rtl="0" algn="l">
              <a:lnSpc>
                <a:spcPct val="90000"/>
              </a:lnSpc>
              <a:spcBef>
                <a:spcPts val="500"/>
              </a:spcBef>
              <a:spcAft>
                <a:spcPts val="0"/>
              </a:spcAft>
              <a:buClr>
                <a:srgbClr val="999999"/>
              </a:buClr>
              <a:buSzPts val="2000"/>
              <a:buFont typeface="Arial"/>
              <a:buChar char="•"/>
              <a:defRPr b="0" i="0" sz="2000" u="none" cap="none" strike="noStrike">
                <a:solidFill>
                  <a:srgbClr val="999999"/>
                </a:solidFill>
                <a:latin typeface="Arial"/>
                <a:ea typeface="Arial"/>
                <a:cs typeface="Arial"/>
                <a:sym typeface="Arial"/>
              </a:defRPr>
            </a:lvl3pPr>
            <a:lvl4pPr indent="-342900" lvl="3" marL="1828800" marR="0" rtl="0" algn="l">
              <a:lnSpc>
                <a:spcPct val="90000"/>
              </a:lnSpc>
              <a:spcBef>
                <a:spcPts val="500"/>
              </a:spcBef>
              <a:spcAft>
                <a:spcPts val="0"/>
              </a:spcAft>
              <a:buClr>
                <a:srgbClr val="999999"/>
              </a:buClr>
              <a:buSzPts val="1800"/>
              <a:buFont typeface="Arial"/>
              <a:buChar char="•"/>
              <a:defRPr b="0" i="0" sz="1800" u="none" cap="none" strike="noStrike">
                <a:solidFill>
                  <a:srgbClr val="999999"/>
                </a:solidFill>
                <a:latin typeface="Arial"/>
                <a:ea typeface="Arial"/>
                <a:cs typeface="Arial"/>
                <a:sym typeface="Arial"/>
              </a:defRPr>
            </a:lvl4pPr>
            <a:lvl5pPr indent="-342900" lvl="4" marL="2286000" marR="0" rtl="0" algn="l">
              <a:lnSpc>
                <a:spcPct val="90000"/>
              </a:lnSpc>
              <a:spcBef>
                <a:spcPts val="500"/>
              </a:spcBef>
              <a:spcAft>
                <a:spcPts val="0"/>
              </a:spcAft>
              <a:buClr>
                <a:srgbClr val="999999"/>
              </a:buClr>
              <a:buSzPts val="1800"/>
              <a:buFont typeface="Arial"/>
              <a:buChar char="•"/>
              <a:defRPr b="0" i="0" sz="1800" u="none" cap="none" strike="noStrike">
                <a:solidFill>
                  <a:srgbClr val="999999"/>
                </a:solidFill>
                <a:latin typeface="Arial"/>
                <a:ea typeface="Arial"/>
                <a:cs typeface="Arial"/>
                <a:sym typeface="Arial"/>
              </a:defRPr>
            </a:lvl5pPr>
            <a:lvl6pPr indent="-342900" lvl="5" marL="2743200" marR="0" rtl="0" algn="l">
              <a:lnSpc>
                <a:spcPct val="90000"/>
              </a:lnSpc>
              <a:spcBef>
                <a:spcPts val="500"/>
              </a:spcBef>
              <a:spcAft>
                <a:spcPts val="0"/>
              </a:spcAft>
              <a:buClr>
                <a:srgbClr val="999999"/>
              </a:buClr>
              <a:buSzPts val="1800"/>
              <a:buFont typeface="Arial"/>
              <a:buChar char="•"/>
              <a:defRPr b="0" i="0" sz="1800" u="none" cap="none" strike="noStrike">
                <a:solidFill>
                  <a:srgbClr val="999999"/>
                </a:solidFill>
                <a:latin typeface="Arial"/>
                <a:ea typeface="Arial"/>
                <a:cs typeface="Arial"/>
                <a:sym typeface="Arial"/>
              </a:defRPr>
            </a:lvl6pPr>
            <a:lvl7pPr indent="-342900" lvl="6" marL="3200400" marR="0" rtl="0" algn="l">
              <a:lnSpc>
                <a:spcPct val="90000"/>
              </a:lnSpc>
              <a:spcBef>
                <a:spcPts val="500"/>
              </a:spcBef>
              <a:spcAft>
                <a:spcPts val="0"/>
              </a:spcAft>
              <a:buClr>
                <a:srgbClr val="999999"/>
              </a:buClr>
              <a:buSzPts val="1800"/>
              <a:buFont typeface="Arial"/>
              <a:buChar char="•"/>
              <a:defRPr b="0" i="0" sz="1800" u="none" cap="none" strike="noStrike">
                <a:solidFill>
                  <a:srgbClr val="999999"/>
                </a:solidFill>
                <a:latin typeface="Arial"/>
                <a:ea typeface="Arial"/>
                <a:cs typeface="Arial"/>
                <a:sym typeface="Arial"/>
              </a:defRPr>
            </a:lvl7pPr>
            <a:lvl8pPr indent="-342900" lvl="7" marL="3657600" marR="0" rtl="0" algn="l">
              <a:lnSpc>
                <a:spcPct val="90000"/>
              </a:lnSpc>
              <a:spcBef>
                <a:spcPts val="500"/>
              </a:spcBef>
              <a:spcAft>
                <a:spcPts val="0"/>
              </a:spcAft>
              <a:buClr>
                <a:srgbClr val="999999"/>
              </a:buClr>
              <a:buSzPts val="1800"/>
              <a:buFont typeface="Arial"/>
              <a:buChar char="•"/>
              <a:defRPr b="0" i="0" sz="1800" u="none" cap="none" strike="noStrike">
                <a:solidFill>
                  <a:srgbClr val="999999"/>
                </a:solidFill>
                <a:latin typeface="Arial"/>
                <a:ea typeface="Arial"/>
                <a:cs typeface="Arial"/>
                <a:sym typeface="Arial"/>
              </a:defRPr>
            </a:lvl8pPr>
            <a:lvl9pPr indent="-342900" lvl="8" marL="4114800" marR="0" rtl="0" algn="l">
              <a:lnSpc>
                <a:spcPct val="90000"/>
              </a:lnSpc>
              <a:spcBef>
                <a:spcPts val="500"/>
              </a:spcBef>
              <a:spcAft>
                <a:spcPts val="0"/>
              </a:spcAft>
              <a:buClr>
                <a:srgbClr val="999999"/>
              </a:buClr>
              <a:buSzPts val="1800"/>
              <a:buFont typeface="Arial"/>
              <a:buChar char="•"/>
              <a:defRPr b="0" i="0" sz="1800" u="none" cap="none" strike="noStrike">
                <a:solidFill>
                  <a:srgbClr val="999999"/>
                </a:solidFill>
                <a:latin typeface="Arial"/>
                <a:ea typeface="Arial"/>
                <a:cs typeface="Arial"/>
                <a:sym typeface="Arial"/>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1" name="Google Shape;11;p1"/>
          <p:cNvSpPr txBox="1"/>
          <p:nvPr/>
        </p:nvSpPr>
        <p:spPr>
          <a:xfrm>
            <a:off x="113713" y="799925"/>
            <a:ext cx="674700" cy="1230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None/>
            </a:pPr>
            <a:r>
              <a:rPr b="1" lang="en-US" sz="800">
                <a:solidFill>
                  <a:srgbClr val="999999"/>
                </a:solidFill>
              </a:rPr>
              <a:t>4 Piece OP</a:t>
            </a:r>
            <a:endParaRPr b="1" sz="800">
              <a:solidFill>
                <a:srgbClr val="999999"/>
              </a:solidFill>
            </a:endParaRPr>
          </a:p>
        </p:txBody>
      </p:sp>
      <p:pic>
        <p:nvPicPr>
          <p:cNvPr id="12" name="Google Shape;12;p1" title="4POP_logo_lowres.png"/>
          <p:cNvPicPr preferRelativeResize="0"/>
          <p:nvPr/>
        </p:nvPicPr>
        <p:blipFill>
          <a:blip r:embed="rId1">
            <a:alphaModFix/>
          </a:blip>
          <a:stretch>
            <a:fillRect/>
          </a:stretch>
        </p:blipFill>
        <p:spPr>
          <a:xfrm>
            <a:off x="99250" y="96287"/>
            <a:ext cx="703626" cy="70365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4.png"/></Relationships>
</file>

<file path=ppt/slides/_rels/slide5.xml.rels><?xml version="1.0" encoding="UTF-8" standalone="yes"?><Relationships xmlns="http://schemas.openxmlformats.org/package/2006/relationships"><Relationship Id="rId11" Type="http://schemas.openxmlformats.org/officeDocument/2006/relationships/image" Target="../media/image10.png"/><Relationship Id="rId10"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 Id="rId4" Type="http://schemas.openxmlformats.org/officeDocument/2006/relationships/image" Target="../media/image6.png"/><Relationship Id="rId9" Type="http://schemas.openxmlformats.org/officeDocument/2006/relationships/image" Target="../media/image4.png"/><Relationship Id="rId5" Type="http://schemas.openxmlformats.org/officeDocument/2006/relationships/image" Target="../media/image8.png"/><Relationship Id="rId6" Type="http://schemas.openxmlformats.org/officeDocument/2006/relationships/image" Target="../media/image9.png"/><Relationship Id="rId7" Type="http://schemas.openxmlformats.org/officeDocument/2006/relationships/image" Target="../media/image7.png"/><Relationship Id="rId8"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p:nvPr/>
        </p:nvSpPr>
        <p:spPr>
          <a:xfrm>
            <a:off x="10599375" y="6656300"/>
            <a:ext cx="1592700" cy="2016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900"/>
              <a:buFont typeface="Arial"/>
              <a:buNone/>
            </a:pPr>
            <a:r>
              <a:rPr b="0" i="1" lang="en-US" sz="900" u="none" cap="none" strike="noStrike">
                <a:solidFill>
                  <a:srgbClr val="D9D9D9"/>
                </a:solidFill>
                <a:latin typeface="Arial"/>
                <a:ea typeface="Arial"/>
                <a:cs typeface="Arial"/>
                <a:sym typeface="Arial"/>
              </a:rPr>
              <a:t>Created by Chris Harden</a:t>
            </a:r>
            <a:endParaRPr b="0" i="1" sz="900" u="none" cap="none" strike="noStrike">
              <a:solidFill>
                <a:srgbClr val="D9D9D9"/>
              </a:solidFill>
              <a:latin typeface="Arial"/>
              <a:ea typeface="Arial"/>
              <a:cs typeface="Arial"/>
              <a:sym typeface="Arial"/>
            </a:endParaRPr>
          </a:p>
        </p:txBody>
      </p:sp>
      <p:sp>
        <p:nvSpPr>
          <p:cNvPr id="87" name="Google Shape;87;p13"/>
          <p:cNvSpPr txBox="1"/>
          <p:nvPr>
            <p:ph type="ctrTitle"/>
          </p:nvPr>
        </p:nvSpPr>
        <p:spPr>
          <a:xfrm>
            <a:off x="0" y="5204950"/>
            <a:ext cx="12192000" cy="7287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SzPts val="6000"/>
              <a:buNone/>
            </a:pPr>
            <a:r>
              <a:rPr b="1" lang="en-US" sz="4800">
                <a:solidFill>
                  <a:srgbClr val="999999"/>
                </a:solidFill>
                <a:latin typeface="Arial"/>
                <a:ea typeface="Arial"/>
                <a:cs typeface="Arial"/>
                <a:sym typeface="Arial"/>
              </a:rPr>
              <a:t>The 4 Piece </a:t>
            </a:r>
            <a:r>
              <a:rPr b="1" lang="en-US" sz="4800"/>
              <a:t>Operating Plan</a:t>
            </a:r>
            <a:endParaRPr sz="8400">
              <a:solidFill>
                <a:srgbClr val="999999"/>
              </a:solidFill>
            </a:endParaRPr>
          </a:p>
        </p:txBody>
      </p:sp>
      <p:sp>
        <p:nvSpPr>
          <p:cNvPr id="88" name="Google Shape;88;p13"/>
          <p:cNvSpPr txBox="1"/>
          <p:nvPr>
            <p:ph idx="1" type="subTitle"/>
          </p:nvPr>
        </p:nvSpPr>
        <p:spPr>
          <a:xfrm>
            <a:off x="1524000" y="5933644"/>
            <a:ext cx="9144000" cy="784200"/>
          </a:xfrm>
          <a:prstGeom prst="rect">
            <a:avLst/>
          </a:prstGeom>
          <a:noFill/>
          <a:ln>
            <a:noFill/>
          </a:ln>
        </p:spPr>
        <p:txBody>
          <a:bodyPr anchorCtr="0" anchor="t" bIns="45700" lIns="91425" spcFirstLastPara="1" rIns="91425" wrap="square" tIns="45700">
            <a:normAutofit lnSpcReduction="20000"/>
          </a:bodyPr>
          <a:lstStyle/>
          <a:p>
            <a:pPr indent="0" lvl="0" marL="0" rtl="0" algn="ctr">
              <a:lnSpc>
                <a:spcPct val="100000"/>
              </a:lnSpc>
              <a:spcBef>
                <a:spcPts val="0"/>
              </a:spcBef>
              <a:spcAft>
                <a:spcPts val="0"/>
              </a:spcAft>
              <a:buClr>
                <a:schemeClr val="dk1"/>
              </a:buClr>
              <a:buSzPts val="1100"/>
              <a:buFont typeface="Arial"/>
              <a:buNone/>
            </a:pPr>
            <a:r>
              <a:rPr lang="en-US">
                <a:solidFill>
                  <a:srgbClr val="999999"/>
                </a:solidFill>
              </a:rPr>
              <a:t>Build </a:t>
            </a:r>
            <a:r>
              <a:rPr lang="en-US"/>
              <a:t>Complete </a:t>
            </a:r>
            <a:r>
              <a:rPr lang="en-US">
                <a:solidFill>
                  <a:srgbClr val="999999"/>
                </a:solidFill>
              </a:rPr>
              <a:t>Plans That Work</a:t>
            </a:r>
            <a:endParaRPr sz="100">
              <a:solidFill>
                <a:srgbClr val="999999"/>
              </a:solidFill>
            </a:endParaRPr>
          </a:p>
          <a:p>
            <a:pPr indent="0" lvl="0" marL="0" rtl="0" algn="ctr">
              <a:lnSpc>
                <a:spcPct val="90000"/>
              </a:lnSpc>
              <a:spcBef>
                <a:spcPts val="1000"/>
              </a:spcBef>
              <a:spcAft>
                <a:spcPts val="0"/>
              </a:spcAft>
              <a:buSzPts val="2400"/>
              <a:buNone/>
            </a:pPr>
            <a:r>
              <a:rPr lang="en-US" sz="2000">
                <a:solidFill>
                  <a:srgbClr val="999999"/>
                </a:solidFill>
              </a:rPr>
              <a:t>by Chris Harden</a:t>
            </a:r>
            <a:endParaRPr sz="2000">
              <a:solidFill>
                <a:srgbClr val="999999"/>
              </a:solidFill>
            </a:endParaRPr>
          </a:p>
        </p:txBody>
      </p:sp>
      <p:pic>
        <p:nvPicPr>
          <p:cNvPr id="89" name="Google Shape;89;p13" title="4POP_logo_with_waterfall_lowres.png"/>
          <p:cNvPicPr preferRelativeResize="0"/>
          <p:nvPr/>
        </p:nvPicPr>
        <p:blipFill>
          <a:blip r:embed="rId3">
            <a:alphaModFix/>
          </a:blip>
          <a:stretch>
            <a:fillRect/>
          </a:stretch>
        </p:blipFill>
        <p:spPr>
          <a:xfrm>
            <a:off x="3763075" y="4"/>
            <a:ext cx="4809641" cy="5049200"/>
          </a:xfrm>
          <a:prstGeom prst="rect">
            <a:avLst/>
          </a:prstGeom>
          <a:noFill/>
          <a:ln>
            <a:noFill/>
          </a:ln>
        </p:spPr>
      </p:pic>
      <p:sp>
        <p:nvSpPr>
          <p:cNvPr id="90" name="Google Shape;90;p13"/>
          <p:cNvSpPr txBox="1"/>
          <p:nvPr>
            <p:ph idx="1" type="subTitle"/>
          </p:nvPr>
        </p:nvSpPr>
        <p:spPr>
          <a:xfrm>
            <a:off x="723925" y="2526075"/>
            <a:ext cx="2638800" cy="784200"/>
          </a:xfrm>
          <a:prstGeom prst="rect">
            <a:avLst/>
          </a:prstGeom>
          <a:noFill/>
          <a:ln>
            <a:noFill/>
          </a:ln>
        </p:spPr>
        <p:txBody>
          <a:bodyPr anchorCtr="0" anchor="t" bIns="45700" lIns="91425" spcFirstLastPara="1" rIns="91425" wrap="square" tIns="45700">
            <a:normAutofit fontScale="77500" lnSpcReduction="10000"/>
          </a:bodyPr>
          <a:lstStyle/>
          <a:p>
            <a:pPr indent="0" lvl="0" marL="0" rtl="0" algn="ctr">
              <a:lnSpc>
                <a:spcPct val="90000"/>
              </a:lnSpc>
              <a:spcBef>
                <a:spcPts val="1000"/>
              </a:spcBef>
              <a:spcAft>
                <a:spcPts val="0"/>
              </a:spcAft>
              <a:buSzPct val="100000"/>
              <a:buNone/>
            </a:pPr>
            <a:r>
              <a:rPr i="1" lang="en-US"/>
              <a:t>Copy this plan, and replace the text in the fields with your own.</a:t>
            </a:r>
            <a:endParaRPr i="1"/>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ph idx="4294967295" type="ctrTitle"/>
          </p:nvPr>
        </p:nvSpPr>
        <p:spPr>
          <a:xfrm>
            <a:off x="931950" y="99900"/>
            <a:ext cx="11260200" cy="1118400"/>
          </a:xfrm>
          <a:prstGeom prst="rect">
            <a:avLst/>
          </a:prstGeom>
          <a:noFill/>
          <a:ln>
            <a:noFill/>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Clr>
                <a:srgbClr val="999999"/>
              </a:buClr>
              <a:buSzPts val="4400"/>
              <a:buFont typeface="Arial"/>
              <a:buNone/>
            </a:pPr>
            <a:r>
              <a:rPr b="1" i="0" lang="en-US" sz="3900" u="none" cap="none" strike="noStrike">
                <a:solidFill>
                  <a:srgbClr val="999999"/>
                </a:solidFill>
                <a:latin typeface="Arial"/>
                <a:ea typeface="Arial"/>
                <a:cs typeface="Arial"/>
                <a:sym typeface="Arial"/>
              </a:rPr>
              <a:t>Ins and Outs</a:t>
            </a:r>
            <a:endParaRPr b="0" i="0" sz="7500" u="none" cap="none" strike="noStrike">
              <a:solidFill>
                <a:srgbClr val="999999"/>
              </a:solidFill>
              <a:latin typeface="Arial"/>
              <a:ea typeface="Arial"/>
              <a:cs typeface="Arial"/>
              <a:sym typeface="Arial"/>
            </a:endParaRPr>
          </a:p>
        </p:txBody>
      </p:sp>
      <p:sp>
        <p:nvSpPr>
          <p:cNvPr id="96" name="Google Shape;96;p14"/>
          <p:cNvSpPr/>
          <p:nvPr/>
        </p:nvSpPr>
        <p:spPr>
          <a:xfrm>
            <a:off x="9424400" y="1612758"/>
            <a:ext cx="2554200" cy="472800"/>
          </a:xfrm>
          <a:prstGeom prst="rect">
            <a:avLst/>
          </a:prstGeom>
          <a:solidFill>
            <a:srgbClr val="F6B26B"/>
          </a:solidFill>
          <a:ln cap="flat" cmpd="sng" w="9525">
            <a:solidFill>
              <a:srgbClr val="99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Outputs</a:t>
            </a:r>
            <a:endParaRPr b="1" i="0" sz="1600" u="none" cap="none" strike="noStrike">
              <a:solidFill>
                <a:srgbClr val="FFFFFF"/>
              </a:solidFill>
              <a:latin typeface="Arial"/>
              <a:ea typeface="Arial"/>
              <a:cs typeface="Arial"/>
              <a:sym typeface="Arial"/>
            </a:endParaRPr>
          </a:p>
        </p:txBody>
      </p:sp>
      <p:sp>
        <p:nvSpPr>
          <p:cNvPr id="97" name="Google Shape;97;p14"/>
          <p:cNvSpPr/>
          <p:nvPr/>
        </p:nvSpPr>
        <p:spPr>
          <a:xfrm>
            <a:off x="154475" y="1612758"/>
            <a:ext cx="2569200" cy="472800"/>
          </a:xfrm>
          <a:prstGeom prst="rect">
            <a:avLst/>
          </a:prstGeom>
          <a:solidFill>
            <a:srgbClr val="C27BA0"/>
          </a:solidFill>
          <a:ln cap="flat" cmpd="sng" w="9525">
            <a:solidFill>
              <a:srgbClr val="99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Inputs</a:t>
            </a:r>
            <a:endParaRPr b="1" i="0" sz="1600" u="none" cap="none" strike="noStrike">
              <a:solidFill>
                <a:srgbClr val="FFFFFF"/>
              </a:solidFill>
              <a:latin typeface="Arial"/>
              <a:ea typeface="Arial"/>
              <a:cs typeface="Arial"/>
              <a:sym typeface="Arial"/>
            </a:endParaRPr>
          </a:p>
        </p:txBody>
      </p:sp>
      <p:sp>
        <p:nvSpPr>
          <p:cNvPr id="98" name="Google Shape;98;p14"/>
          <p:cNvSpPr/>
          <p:nvPr/>
        </p:nvSpPr>
        <p:spPr>
          <a:xfrm>
            <a:off x="154475" y="2096783"/>
            <a:ext cx="2569200" cy="35592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What things are you processing?  </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Are you transforming data?</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Are you coordinating timelines?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Are you HR and processing people?</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What Processes might feed your systems?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What tools might feel your program?</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Are you creating service projects from customer needs? </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Are you creating products from some raw materials?</a:t>
            </a:r>
            <a:endParaRPr b="0" i="0" sz="1400" u="none" cap="none" strike="noStrike">
              <a:solidFill>
                <a:srgbClr val="666666"/>
              </a:solidFill>
              <a:latin typeface="Arial"/>
              <a:ea typeface="Arial"/>
              <a:cs typeface="Arial"/>
              <a:sym typeface="Arial"/>
            </a:endParaRPr>
          </a:p>
        </p:txBody>
      </p:sp>
      <p:sp>
        <p:nvSpPr>
          <p:cNvPr id="99" name="Google Shape;99;p14"/>
          <p:cNvSpPr/>
          <p:nvPr/>
        </p:nvSpPr>
        <p:spPr>
          <a:xfrm>
            <a:off x="9424400" y="2096783"/>
            <a:ext cx="2554200" cy="36798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Using the inputs on the left of this diagram, what outputs are you creating?</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What services are you delivering?</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What reports are you making?</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What products will come from your systems?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666666"/>
              </a:solidFill>
              <a:latin typeface="Arial"/>
              <a:ea typeface="Arial"/>
              <a:cs typeface="Arial"/>
              <a:sym typeface="Arial"/>
            </a:endParaRPr>
          </a:p>
        </p:txBody>
      </p:sp>
      <p:sp>
        <p:nvSpPr>
          <p:cNvPr id="100" name="Google Shape;100;p14"/>
          <p:cNvSpPr/>
          <p:nvPr/>
        </p:nvSpPr>
        <p:spPr>
          <a:xfrm>
            <a:off x="2828113" y="3514533"/>
            <a:ext cx="913800" cy="472800"/>
          </a:xfrm>
          <a:prstGeom prst="homePlate">
            <a:avLst>
              <a:gd fmla="val 50000" name="adj"/>
            </a:avLst>
          </a:prstGeom>
          <a:solidFill>
            <a:srgbClr val="C27BA0"/>
          </a:solidFill>
          <a:ln cap="flat" cmpd="sng" w="9525">
            <a:solidFill>
              <a:srgbClr val="AEAEA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t/>
            </a:r>
            <a:endParaRPr b="1" i="0" sz="1600" u="none" cap="none" strike="noStrike">
              <a:solidFill>
                <a:srgbClr val="FFFFFF"/>
              </a:solidFill>
              <a:latin typeface="Arial"/>
              <a:ea typeface="Arial"/>
              <a:cs typeface="Arial"/>
              <a:sym typeface="Arial"/>
            </a:endParaRPr>
          </a:p>
        </p:txBody>
      </p:sp>
      <p:sp>
        <p:nvSpPr>
          <p:cNvPr id="101" name="Google Shape;101;p14"/>
          <p:cNvSpPr/>
          <p:nvPr/>
        </p:nvSpPr>
        <p:spPr>
          <a:xfrm>
            <a:off x="8423125" y="3514533"/>
            <a:ext cx="913800" cy="472800"/>
          </a:xfrm>
          <a:prstGeom prst="homePlate">
            <a:avLst>
              <a:gd fmla="val 50000" name="adj"/>
            </a:avLst>
          </a:prstGeom>
          <a:solidFill>
            <a:srgbClr val="F6B26B"/>
          </a:solidFill>
          <a:ln cap="flat" cmpd="sng" w="9525">
            <a:solidFill>
              <a:srgbClr val="AEAEA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        </a:t>
            </a:r>
            <a:endParaRPr b="1" i="0" sz="1600" u="none" cap="none" strike="noStrike">
              <a:solidFill>
                <a:srgbClr val="FFFFFF"/>
              </a:solidFill>
              <a:latin typeface="Arial"/>
              <a:ea typeface="Arial"/>
              <a:cs typeface="Arial"/>
              <a:sym typeface="Arial"/>
            </a:endParaRPr>
          </a:p>
        </p:txBody>
      </p:sp>
      <p:sp>
        <p:nvSpPr>
          <p:cNvPr id="102" name="Google Shape;102;p14"/>
          <p:cNvSpPr/>
          <p:nvPr/>
        </p:nvSpPr>
        <p:spPr>
          <a:xfrm>
            <a:off x="303350" y="1093925"/>
            <a:ext cx="11468400" cy="333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300"/>
              <a:buFont typeface="Arial"/>
              <a:buNone/>
            </a:pPr>
            <a:r>
              <a:rPr b="1" i="0" lang="en-US" sz="1300" u="none" cap="none" strike="noStrike">
                <a:solidFill>
                  <a:srgbClr val="666666"/>
                </a:solidFill>
                <a:latin typeface="Arial"/>
                <a:ea typeface="Arial"/>
                <a:cs typeface="Arial"/>
                <a:sym typeface="Arial"/>
              </a:rPr>
              <a:t>It is these inputs and outputs that shape our systems:</a:t>
            </a:r>
            <a:endParaRPr b="0" i="0" sz="1300" u="none" cap="none" strike="noStrike">
              <a:solidFill>
                <a:srgbClr val="666666"/>
              </a:solidFill>
              <a:latin typeface="Arial"/>
              <a:ea typeface="Arial"/>
              <a:cs typeface="Arial"/>
              <a:sym typeface="Arial"/>
            </a:endParaRPr>
          </a:p>
        </p:txBody>
      </p:sp>
      <p:pic>
        <p:nvPicPr>
          <p:cNvPr id="103" name="Google Shape;103;p14" title="noun-flow-chart-7001003-FFFFFF.png"/>
          <p:cNvPicPr preferRelativeResize="0"/>
          <p:nvPr/>
        </p:nvPicPr>
        <p:blipFill>
          <a:blip r:embed="rId3">
            <a:alphaModFix/>
          </a:blip>
          <a:stretch>
            <a:fillRect/>
          </a:stretch>
        </p:blipFill>
        <p:spPr>
          <a:xfrm>
            <a:off x="4041243" y="4269594"/>
            <a:ext cx="1506975" cy="1506975"/>
          </a:xfrm>
          <a:prstGeom prst="rect">
            <a:avLst/>
          </a:prstGeom>
          <a:noFill/>
          <a:ln>
            <a:noFill/>
          </a:ln>
        </p:spPr>
      </p:pic>
      <p:pic>
        <p:nvPicPr>
          <p:cNvPr id="104" name="Google Shape;104;p14" title="4POP_logo_lowres.png"/>
          <p:cNvPicPr preferRelativeResize="0"/>
          <p:nvPr/>
        </p:nvPicPr>
        <p:blipFill>
          <a:blip r:embed="rId4">
            <a:alphaModFix/>
          </a:blip>
          <a:stretch>
            <a:fillRect/>
          </a:stretch>
        </p:blipFill>
        <p:spPr>
          <a:xfrm>
            <a:off x="3733438" y="1427513"/>
            <a:ext cx="4681201" cy="468122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5"/>
          <p:cNvSpPr/>
          <p:nvPr/>
        </p:nvSpPr>
        <p:spPr>
          <a:xfrm>
            <a:off x="3439750" y="1777675"/>
            <a:ext cx="2080800" cy="472800"/>
          </a:xfrm>
          <a:prstGeom prst="rect">
            <a:avLst/>
          </a:prstGeom>
          <a:solidFill>
            <a:srgbClr val="4A86E8"/>
          </a:solidFill>
          <a:ln cap="flat" cmpd="sng" w="9525">
            <a:solidFill>
              <a:srgbClr val="99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People</a:t>
            </a:r>
            <a:endParaRPr b="0" i="0" sz="1400" u="none" cap="none" strike="noStrike">
              <a:solidFill>
                <a:srgbClr val="000000"/>
              </a:solidFill>
              <a:latin typeface="Arial"/>
              <a:ea typeface="Arial"/>
              <a:cs typeface="Arial"/>
              <a:sym typeface="Arial"/>
            </a:endParaRPr>
          </a:p>
        </p:txBody>
      </p:sp>
      <p:sp>
        <p:nvSpPr>
          <p:cNvPr id="110" name="Google Shape;110;p15"/>
          <p:cNvSpPr/>
          <p:nvPr/>
        </p:nvSpPr>
        <p:spPr>
          <a:xfrm>
            <a:off x="3439743" y="3821212"/>
            <a:ext cx="2080800" cy="29562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People using the Tools, Processes, and Comms to coordinate Projects.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666666"/>
              </a:solidFill>
              <a:latin typeface="Arial"/>
              <a:ea typeface="Arial"/>
              <a:cs typeface="Arial"/>
              <a:sym typeface="Arial"/>
            </a:endParaRPr>
          </a:p>
        </p:txBody>
      </p:sp>
      <p:sp>
        <p:nvSpPr>
          <p:cNvPr id="111" name="Google Shape;111;p15"/>
          <p:cNvSpPr/>
          <p:nvPr/>
        </p:nvSpPr>
        <p:spPr>
          <a:xfrm>
            <a:off x="5520612" y="1777681"/>
            <a:ext cx="2093100" cy="472800"/>
          </a:xfrm>
          <a:prstGeom prst="rect">
            <a:avLst/>
          </a:prstGeom>
          <a:solidFill>
            <a:srgbClr val="93C47D"/>
          </a:solidFill>
          <a:ln cap="flat" cmpd="sng" w="9525">
            <a:solidFill>
              <a:srgbClr val="99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Tools</a:t>
            </a:r>
            <a:endParaRPr b="0" i="0" sz="1400" u="none" cap="none" strike="noStrike">
              <a:solidFill>
                <a:srgbClr val="000000"/>
              </a:solidFill>
              <a:latin typeface="Arial"/>
              <a:ea typeface="Arial"/>
              <a:cs typeface="Arial"/>
              <a:sym typeface="Arial"/>
            </a:endParaRPr>
          </a:p>
        </p:txBody>
      </p:sp>
      <p:sp>
        <p:nvSpPr>
          <p:cNvPr id="112" name="Google Shape;112;p15"/>
          <p:cNvSpPr/>
          <p:nvPr/>
        </p:nvSpPr>
        <p:spPr>
          <a:xfrm>
            <a:off x="5520608" y="3821232"/>
            <a:ext cx="2093100" cy="29562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Ongoing use of the tools above.</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666666"/>
              </a:solidFill>
              <a:latin typeface="Arial"/>
              <a:ea typeface="Arial"/>
              <a:cs typeface="Arial"/>
              <a:sym typeface="Arial"/>
            </a:endParaRPr>
          </a:p>
        </p:txBody>
      </p:sp>
      <p:sp>
        <p:nvSpPr>
          <p:cNvPr id="113" name="Google Shape;113;p15"/>
          <p:cNvSpPr/>
          <p:nvPr/>
        </p:nvSpPr>
        <p:spPr>
          <a:xfrm>
            <a:off x="7613779" y="1777683"/>
            <a:ext cx="2093100" cy="472800"/>
          </a:xfrm>
          <a:prstGeom prst="rect">
            <a:avLst/>
          </a:prstGeom>
          <a:solidFill>
            <a:srgbClr val="E06666"/>
          </a:solidFill>
          <a:ln cap="flat" cmpd="sng" w="9525">
            <a:solidFill>
              <a:srgbClr val="99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Processes</a:t>
            </a:r>
            <a:endParaRPr b="0" i="0" sz="1400" u="none" cap="none" strike="noStrike">
              <a:solidFill>
                <a:srgbClr val="000000"/>
              </a:solidFill>
              <a:latin typeface="Arial"/>
              <a:ea typeface="Arial"/>
              <a:cs typeface="Arial"/>
              <a:sym typeface="Arial"/>
            </a:endParaRPr>
          </a:p>
        </p:txBody>
      </p:sp>
      <p:sp>
        <p:nvSpPr>
          <p:cNvPr id="114" name="Google Shape;114;p15"/>
          <p:cNvSpPr/>
          <p:nvPr/>
        </p:nvSpPr>
        <p:spPr>
          <a:xfrm>
            <a:off x="7613777" y="3821236"/>
            <a:ext cx="2093100" cy="29562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Ongoing use of the processes above.</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1" lang="en-US" sz="1400" u="none" cap="none" strike="noStrike">
                <a:solidFill>
                  <a:srgbClr val="666666"/>
                </a:solidFill>
                <a:latin typeface="Arial"/>
                <a:ea typeface="Arial"/>
                <a:cs typeface="Arial"/>
                <a:sym typeface="Arial"/>
              </a:rPr>
              <a:t>(documented and undocumented)</a:t>
            </a:r>
            <a:endParaRPr b="0" i="0" sz="1400" u="none" cap="none" strike="noStrike">
              <a:solidFill>
                <a:srgbClr val="666666"/>
              </a:solidFill>
              <a:latin typeface="Arial"/>
              <a:ea typeface="Arial"/>
              <a:cs typeface="Arial"/>
              <a:sym typeface="Arial"/>
            </a:endParaRPr>
          </a:p>
        </p:txBody>
      </p:sp>
      <p:sp>
        <p:nvSpPr>
          <p:cNvPr id="115" name="Google Shape;115;p15"/>
          <p:cNvSpPr/>
          <p:nvPr/>
        </p:nvSpPr>
        <p:spPr>
          <a:xfrm>
            <a:off x="9706947" y="1777681"/>
            <a:ext cx="2093100" cy="472800"/>
          </a:xfrm>
          <a:prstGeom prst="rect">
            <a:avLst/>
          </a:prstGeom>
          <a:solidFill>
            <a:srgbClr val="8E7CC3"/>
          </a:solidFill>
          <a:ln cap="flat" cmpd="sng" w="9525">
            <a:solidFill>
              <a:srgbClr val="99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a:t>
            </a:r>
            <a:r>
              <a:rPr b="1" i="0" lang="en-US" sz="1400" u="none" cap="none" strike="noStrike">
                <a:solidFill>
                  <a:schemeClr val="lt1"/>
                </a:solidFill>
                <a:latin typeface="Arial"/>
                <a:ea typeface="Arial"/>
                <a:cs typeface="Arial"/>
                <a:sym typeface="Arial"/>
              </a:rPr>
              <a:t>Communications</a:t>
            </a:r>
            <a:endParaRPr b="0" i="0" sz="1200" u="none" cap="none" strike="noStrike">
              <a:solidFill>
                <a:srgbClr val="000000"/>
              </a:solidFill>
              <a:latin typeface="Arial"/>
              <a:ea typeface="Arial"/>
              <a:cs typeface="Arial"/>
              <a:sym typeface="Arial"/>
            </a:endParaRPr>
          </a:p>
        </p:txBody>
      </p:sp>
      <p:sp>
        <p:nvSpPr>
          <p:cNvPr id="116" name="Google Shape;116;p15"/>
          <p:cNvSpPr/>
          <p:nvPr/>
        </p:nvSpPr>
        <p:spPr>
          <a:xfrm>
            <a:off x="9706948" y="3821232"/>
            <a:ext cx="2093100" cy="29562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Ongoing coordination of: </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Main Team</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Partner Teams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Status Reporting</a:t>
            </a:r>
            <a:endParaRPr b="0" i="0" sz="1400" u="none" cap="none" strike="noStrike">
              <a:solidFill>
                <a:srgbClr val="666666"/>
              </a:solidFill>
              <a:latin typeface="Arial"/>
              <a:ea typeface="Arial"/>
              <a:cs typeface="Arial"/>
              <a:sym typeface="Arial"/>
            </a:endParaRPr>
          </a:p>
        </p:txBody>
      </p:sp>
      <p:sp>
        <p:nvSpPr>
          <p:cNvPr id="117" name="Google Shape;117;p15"/>
          <p:cNvSpPr/>
          <p:nvPr/>
        </p:nvSpPr>
        <p:spPr>
          <a:xfrm>
            <a:off x="391885" y="1777680"/>
            <a:ext cx="3035700" cy="20574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666666"/>
                </a:solidFill>
                <a:latin typeface="Arial"/>
                <a:ea typeface="Arial"/>
                <a:cs typeface="Arial"/>
                <a:sym typeface="Arial"/>
              </a:rPr>
              <a:t>Working ON the Business (WOB):</a:t>
            </a:r>
            <a:endParaRPr b="0" i="0" sz="12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666666"/>
                </a:solidFill>
                <a:latin typeface="Arial"/>
                <a:ea typeface="Arial"/>
                <a:cs typeface="Arial"/>
                <a:sym typeface="Arial"/>
              </a:rPr>
              <a:t>These are the categories of systems that enable the WIB activities below.  Programs are your plans to build or change those systems. When you write your plan, include a section for each column in the WOB layer.  Then put them in your work backlog and prioritize.  </a:t>
            </a:r>
            <a:r>
              <a:rPr b="0" i="0" lang="en-US" sz="1200" u="none" cap="none" strike="noStrike">
                <a:solidFill>
                  <a:schemeClr val="dk1"/>
                </a:solidFill>
                <a:latin typeface="Arial"/>
                <a:ea typeface="Arial"/>
                <a:cs typeface="Arial"/>
                <a:sym typeface="Arial"/>
              </a:rPr>
              <a:t>  Consider the examples shown in each column and add others as needed.</a:t>
            </a:r>
            <a:endParaRPr b="1" i="0" sz="12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rgbClr val="666666"/>
              </a:solidFill>
              <a:latin typeface="Arial"/>
              <a:ea typeface="Arial"/>
              <a:cs typeface="Arial"/>
              <a:sym typeface="Arial"/>
            </a:endParaRPr>
          </a:p>
        </p:txBody>
      </p:sp>
      <p:sp>
        <p:nvSpPr>
          <p:cNvPr id="118" name="Google Shape;118;p15"/>
          <p:cNvSpPr/>
          <p:nvPr/>
        </p:nvSpPr>
        <p:spPr>
          <a:xfrm>
            <a:off x="391875" y="3851111"/>
            <a:ext cx="3035700" cy="2926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666666"/>
                </a:solidFill>
                <a:latin typeface="Arial"/>
                <a:ea typeface="Arial"/>
                <a:cs typeface="Arial"/>
                <a:sym typeface="Arial"/>
              </a:rPr>
              <a:t>Working IN the Business (WIB): </a:t>
            </a:r>
            <a:r>
              <a:rPr b="0" i="0" lang="en-US" sz="1200" u="none" cap="none" strike="noStrike">
                <a:solidFill>
                  <a:srgbClr val="666666"/>
                </a:solidFill>
                <a:latin typeface="Arial"/>
                <a:ea typeface="Arial"/>
                <a:cs typeface="Arial"/>
                <a:sym typeface="Arial"/>
              </a:rPr>
              <a:t> Projects are specific coordinations of those systems to turn inputs to outputs. When you write your plan, include a section for each column in the WIB layer. </a:t>
            </a:r>
            <a:r>
              <a:rPr b="0" i="0" lang="en-US" sz="1200" u="none" cap="none" strike="noStrike">
                <a:solidFill>
                  <a:schemeClr val="dk1"/>
                </a:solidFill>
                <a:latin typeface="Arial"/>
                <a:ea typeface="Arial"/>
                <a:cs typeface="Arial"/>
                <a:sym typeface="Arial"/>
              </a:rPr>
              <a:t>Then put them in your work backlog and prioritize.</a:t>
            </a:r>
            <a:endParaRPr b="0" i="0" sz="12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rgbClr val="666666"/>
              </a:solidFill>
              <a:latin typeface="Arial"/>
              <a:ea typeface="Arial"/>
              <a:cs typeface="Arial"/>
              <a:sym typeface="Arial"/>
            </a:endParaRPr>
          </a:p>
        </p:txBody>
      </p:sp>
      <p:sp>
        <p:nvSpPr>
          <p:cNvPr id="119" name="Google Shape;119;p15"/>
          <p:cNvSpPr/>
          <p:nvPr/>
        </p:nvSpPr>
        <p:spPr>
          <a:xfrm>
            <a:off x="3439875" y="1304925"/>
            <a:ext cx="8360400" cy="472800"/>
          </a:xfrm>
          <a:prstGeom prst="rect">
            <a:avLst/>
          </a:prstGeom>
          <a:solidFill>
            <a:srgbClr val="999999"/>
          </a:solidFill>
          <a:ln cap="flat" cmpd="sng" w="12700">
            <a:solidFill>
              <a:srgbClr val="9999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1" i="0" lang="en-US" sz="2400" u="none" cap="none" strike="noStrike">
                <a:solidFill>
                  <a:schemeClr val="lt1"/>
                </a:solidFill>
                <a:latin typeface="Arial"/>
                <a:ea typeface="Arial"/>
                <a:cs typeface="Arial"/>
                <a:sym typeface="Arial"/>
              </a:rPr>
              <a:t>The 4 Systems of Management (Operational &amp; Change)</a:t>
            </a:r>
            <a:endParaRPr b="0" i="0" sz="1400" u="none" cap="none" strike="noStrike">
              <a:solidFill>
                <a:srgbClr val="000000"/>
              </a:solidFill>
              <a:latin typeface="Arial"/>
              <a:ea typeface="Arial"/>
              <a:cs typeface="Arial"/>
              <a:sym typeface="Arial"/>
            </a:endParaRPr>
          </a:p>
        </p:txBody>
      </p:sp>
      <p:sp>
        <p:nvSpPr>
          <p:cNvPr id="120" name="Google Shape;120;p15"/>
          <p:cNvSpPr/>
          <p:nvPr/>
        </p:nvSpPr>
        <p:spPr>
          <a:xfrm>
            <a:off x="3439883" y="2250427"/>
            <a:ext cx="2093100" cy="1570800"/>
          </a:xfrm>
          <a:prstGeom prst="rect">
            <a:avLst/>
          </a:prstGeom>
          <a:solidFill>
            <a:srgbClr val="C9DAF8"/>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Leaders </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Main Teams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Partner Teams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Onboarding &amp; Training</a:t>
            </a:r>
            <a:endParaRPr b="0" i="0" sz="1400" u="none" cap="none" strike="noStrike">
              <a:solidFill>
                <a:srgbClr val="666666"/>
              </a:solidFill>
              <a:latin typeface="Arial"/>
              <a:ea typeface="Arial"/>
              <a:cs typeface="Arial"/>
              <a:sym typeface="Arial"/>
            </a:endParaRPr>
          </a:p>
        </p:txBody>
      </p:sp>
      <p:sp>
        <p:nvSpPr>
          <p:cNvPr id="121" name="Google Shape;121;p15"/>
          <p:cNvSpPr/>
          <p:nvPr/>
        </p:nvSpPr>
        <p:spPr>
          <a:xfrm>
            <a:off x="5520611" y="2250425"/>
            <a:ext cx="2093100" cy="1570800"/>
          </a:xfrm>
          <a:prstGeom prst="rect">
            <a:avLst/>
          </a:prstGeom>
          <a:solidFill>
            <a:srgbClr val="D9EAD3"/>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Software Tools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Project Trackers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Support Tools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Hardware</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Office space</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Etc.</a:t>
            </a:r>
            <a:endParaRPr b="0" i="0" sz="1400" u="none" cap="none" strike="noStrike">
              <a:solidFill>
                <a:srgbClr val="666666"/>
              </a:solidFill>
              <a:latin typeface="Arial"/>
              <a:ea typeface="Arial"/>
              <a:cs typeface="Arial"/>
              <a:sym typeface="Arial"/>
            </a:endParaRPr>
          </a:p>
        </p:txBody>
      </p:sp>
      <p:sp>
        <p:nvSpPr>
          <p:cNvPr id="122" name="Google Shape;122;p15"/>
          <p:cNvSpPr/>
          <p:nvPr/>
        </p:nvSpPr>
        <p:spPr>
          <a:xfrm>
            <a:off x="7613778" y="2250427"/>
            <a:ext cx="2093100" cy="1570800"/>
          </a:xfrm>
          <a:prstGeom prst="rect">
            <a:avLst/>
          </a:prstGeom>
          <a:solidFill>
            <a:srgbClr val="F4CCCC"/>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Tool Workflows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Main Team  Workflows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Inter-Team Workflows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Project Intake &amp; Tracking</a:t>
            </a:r>
            <a:endParaRPr b="0" i="0" sz="1400" u="none" cap="none" strike="noStrike">
              <a:solidFill>
                <a:srgbClr val="666666"/>
              </a:solidFill>
              <a:latin typeface="Arial"/>
              <a:ea typeface="Arial"/>
              <a:cs typeface="Arial"/>
              <a:sym typeface="Arial"/>
            </a:endParaRPr>
          </a:p>
        </p:txBody>
      </p:sp>
      <p:sp>
        <p:nvSpPr>
          <p:cNvPr id="123" name="Google Shape;123;p15"/>
          <p:cNvSpPr/>
          <p:nvPr/>
        </p:nvSpPr>
        <p:spPr>
          <a:xfrm>
            <a:off x="9706946" y="2250425"/>
            <a:ext cx="2093100" cy="1570800"/>
          </a:xfrm>
          <a:prstGeom prst="rect">
            <a:avLst/>
          </a:prstGeom>
          <a:solidFill>
            <a:srgbClr val="D9D2E9"/>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Problem/Solution</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Vision/Mission</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Program Trackers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Branding</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666666"/>
              </a:solidFill>
              <a:latin typeface="Arial"/>
              <a:ea typeface="Arial"/>
              <a:cs typeface="Arial"/>
              <a:sym typeface="Arial"/>
            </a:endParaRPr>
          </a:p>
        </p:txBody>
      </p:sp>
      <p:pic>
        <p:nvPicPr>
          <p:cNvPr id="124" name="Google Shape;124;p15" title="noun-people-5730497-FFFFFF.png"/>
          <p:cNvPicPr preferRelativeResize="0"/>
          <p:nvPr/>
        </p:nvPicPr>
        <p:blipFill rotWithShape="1">
          <a:blip r:embed="rId3">
            <a:alphaModFix/>
          </a:blip>
          <a:srcRect b="24050" l="11704" r="16223" t="24624"/>
          <a:stretch/>
        </p:blipFill>
        <p:spPr>
          <a:xfrm>
            <a:off x="3479900" y="1864237"/>
            <a:ext cx="420825" cy="299676"/>
          </a:xfrm>
          <a:prstGeom prst="rect">
            <a:avLst/>
          </a:prstGeom>
          <a:noFill/>
          <a:ln>
            <a:noFill/>
          </a:ln>
        </p:spPr>
      </p:pic>
      <p:pic>
        <p:nvPicPr>
          <p:cNvPr id="125" name="Google Shape;125;p15" title="noun-tools-7697296-FFFFFF.png"/>
          <p:cNvPicPr preferRelativeResize="0"/>
          <p:nvPr/>
        </p:nvPicPr>
        <p:blipFill rotWithShape="1">
          <a:blip r:embed="rId4">
            <a:alphaModFix/>
          </a:blip>
          <a:srcRect b="0" l="0" r="0" t="0"/>
          <a:stretch/>
        </p:blipFill>
        <p:spPr>
          <a:xfrm>
            <a:off x="5572915" y="1829748"/>
            <a:ext cx="368670" cy="368670"/>
          </a:xfrm>
          <a:prstGeom prst="rect">
            <a:avLst/>
          </a:prstGeom>
          <a:noFill/>
          <a:ln>
            <a:noFill/>
          </a:ln>
        </p:spPr>
      </p:pic>
      <p:sp>
        <p:nvSpPr>
          <p:cNvPr id="126" name="Google Shape;126;p15"/>
          <p:cNvSpPr txBox="1"/>
          <p:nvPr>
            <p:ph idx="4294967295" type="ctrTitle"/>
          </p:nvPr>
        </p:nvSpPr>
        <p:spPr>
          <a:xfrm>
            <a:off x="931950" y="99900"/>
            <a:ext cx="11260200" cy="1118400"/>
          </a:xfrm>
          <a:prstGeom prst="rect">
            <a:avLst/>
          </a:prstGeom>
          <a:noFill/>
          <a:ln>
            <a:noFill/>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Clr>
                <a:srgbClr val="999999"/>
              </a:buClr>
              <a:buSzPts val="4400"/>
              <a:buFont typeface="Arial"/>
              <a:buNone/>
            </a:pPr>
            <a:r>
              <a:rPr b="1" i="0" lang="en-US" sz="3900" u="none" cap="none" strike="noStrike">
                <a:solidFill>
                  <a:srgbClr val="999999"/>
                </a:solidFill>
                <a:latin typeface="Arial"/>
                <a:ea typeface="Arial"/>
                <a:cs typeface="Arial"/>
                <a:sym typeface="Arial"/>
              </a:rPr>
              <a:t>Operating Plan: Consider All of These For Each Major Area of Your Program</a:t>
            </a:r>
            <a:endParaRPr b="0" i="0" sz="7500" u="none" cap="none" strike="noStrike">
              <a:solidFill>
                <a:srgbClr val="999999"/>
              </a:solidFill>
              <a:latin typeface="Arial"/>
              <a:ea typeface="Arial"/>
              <a:cs typeface="Arial"/>
              <a:sym typeface="Arial"/>
            </a:endParaRPr>
          </a:p>
        </p:txBody>
      </p:sp>
      <p:pic>
        <p:nvPicPr>
          <p:cNvPr id="127" name="Google Shape;127;p15" title="noun-communications-6124121-FFFFFF.png"/>
          <p:cNvPicPr preferRelativeResize="0"/>
          <p:nvPr/>
        </p:nvPicPr>
        <p:blipFill rotWithShape="1">
          <a:blip r:embed="rId5">
            <a:alphaModFix/>
          </a:blip>
          <a:srcRect b="0" l="0" r="0" t="0"/>
          <a:stretch/>
        </p:blipFill>
        <p:spPr>
          <a:xfrm>
            <a:off x="9766675" y="1829750"/>
            <a:ext cx="368649" cy="368649"/>
          </a:xfrm>
          <a:prstGeom prst="rect">
            <a:avLst/>
          </a:prstGeom>
          <a:noFill/>
          <a:ln>
            <a:noFill/>
          </a:ln>
        </p:spPr>
      </p:pic>
      <p:pic>
        <p:nvPicPr>
          <p:cNvPr id="128" name="Google Shape;128;p15" title="noun-flow-chart-7001003-FFFFFF.png"/>
          <p:cNvPicPr preferRelativeResize="0"/>
          <p:nvPr/>
        </p:nvPicPr>
        <p:blipFill>
          <a:blip r:embed="rId6">
            <a:alphaModFix/>
          </a:blip>
          <a:stretch>
            <a:fillRect/>
          </a:stretch>
        </p:blipFill>
        <p:spPr>
          <a:xfrm>
            <a:off x="7617725" y="1811739"/>
            <a:ext cx="420825" cy="4208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6"/>
          <p:cNvSpPr/>
          <p:nvPr/>
        </p:nvSpPr>
        <p:spPr>
          <a:xfrm>
            <a:off x="3439744" y="4896235"/>
            <a:ext cx="2080800" cy="11133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34" name="Google Shape;134;p16"/>
          <p:cNvSpPr/>
          <p:nvPr/>
        </p:nvSpPr>
        <p:spPr>
          <a:xfrm>
            <a:off x="5520609" y="4896242"/>
            <a:ext cx="2093100" cy="11133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35" name="Google Shape;135;p16"/>
          <p:cNvSpPr/>
          <p:nvPr/>
        </p:nvSpPr>
        <p:spPr>
          <a:xfrm>
            <a:off x="7613779" y="4896244"/>
            <a:ext cx="2093100" cy="11133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36" name="Google Shape;136;p16"/>
          <p:cNvSpPr/>
          <p:nvPr/>
        </p:nvSpPr>
        <p:spPr>
          <a:xfrm>
            <a:off x="9706950" y="4896242"/>
            <a:ext cx="2093100" cy="11133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37" name="Google Shape;137;p16"/>
          <p:cNvSpPr/>
          <p:nvPr/>
        </p:nvSpPr>
        <p:spPr>
          <a:xfrm>
            <a:off x="391875" y="1777671"/>
            <a:ext cx="3035700" cy="2043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300"/>
              <a:buFont typeface="Arial"/>
              <a:buNone/>
            </a:pPr>
            <a:r>
              <a:rPr b="1" i="1" lang="en-US" sz="1300" u="none" cap="none" strike="noStrike">
                <a:solidFill>
                  <a:schemeClr val="dk1"/>
                </a:solidFill>
                <a:latin typeface="Arial"/>
                <a:ea typeface="Arial"/>
                <a:cs typeface="Arial"/>
                <a:sym typeface="Arial"/>
              </a:rPr>
              <a:t>Change Management:</a:t>
            </a:r>
            <a:endParaRPr b="0" i="1" sz="13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300"/>
              <a:buFont typeface="Arial"/>
              <a:buNone/>
            </a:pPr>
            <a:r>
              <a:rPr b="0" i="1" lang="en-US" sz="1300" u="none" cap="none" strike="noStrike">
                <a:solidFill>
                  <a:schemeClr val="dk1"/>
                </a:solidFill>
                <a:latin typeface="Arial"/>
                <a:ea typeface="Arial"/>
                <a:cs typeface="Arial"/>
                <a:sym typeface="Arial"/>
              </a:rPr>
              <a:t>If you are writing a Change Management plan, write down what will change in each column.  Consider the examples shown in each column and add others as needed.  Add a goal timeline for the ones you are changing.</a:t>
            </a:r>
            <a:endParaRPr b="1" i="0" sz="1300" u="none" cap="none" strike="noStrike">
              <a:solidFill>
                <a:srgbClr val="666666"/>
              </a:solidFill>
              <a:latin typeface="Arial"/>
              <a:ea typeface="Arial"/>
              <a:cs typeface="Arial"/>
              <a:sym typeface="Arial"/>
            </a:endParaRPr>
          </a:p>
        </p:txBody>
      </p:sp>
      <p:sp>
        <p:nvSpPr>
          <p:cNvPr id="138" name="Google Shape;138;p16"/>
          <p:cNvSpPr/>
          <p:nvPr/>
        </p:nvSpPr>
        <p:spPr>
          <a:xfrm>
            <a:off x="391875" y="4907494"/>
            <a:ext cx="3035700" cy="11019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500"/>
              <a:buFont typeface="Arial"/>
              <a:buNone/>
            </a:pPr>
            <a:r>
              <a:rPr b="1" i="0" lang="en-US" sz="2500" u="none" cap="none" strike="noStrike">
                <a:solidFill>
                  <a:srgbClr val="666666"/>
                </a:solidFill>
                <a:latin typeface="Arial"/>
                <a:ea typeface="Arial"/>
                <a:cs typeface="Arial"/>
                <a:sym typeface="Arial"/>
              </a:rPr>
              <a:t>After:</a:t>
            </a:r>
            <a:endParaRPr b="0" i="0" sz="2500" u="none" cap="none" strike="noStrike">
              <a:solidFill>
                <a:srgbClr val="666666"/>
              </a:solidFill>
              <a:latin typeface="Arial"/>
              <a:ea typeface="Arial"/>
              <a:cs typeface="Arial"/>
              <a:sym typeface="Arial"/>
            </a:endParaRPr>
          </a:p>
        </p:txBody>
      </p:sp>
      <p:sp>
        <p:nvSpPr>
          <p:cNvPr id="139" name="Google Shape;139;p16"/>
          <p:cNvSpPr/>
          <p:nvPr/>
        </p:nvSpPr>
        <p:spPr>
          <a:xfrm>
            <a:off x="3439875" y="1304925"/>
            <a:ext cx="8360400" cy="472800"/>
          </a:xfrm>
          <a:prstGeom prst="rect">
            <a:avLst/>
          </a:prstGeom>
          <a:solidFill>
            <a:srgbClr val="999999"/>
          </a:solidFill>
          <a:ln cap="flat" cmpd="sng" w="12700">
            <a:solidFill>
              <a:srgbClr val="9999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1" i="0" lang="en-US" sz="2400" u="none" cap="none" strike="noStrike">
                <a:solidFill>
                  <a:schemeClr val="lt1"/>
                </a:solidFill>
                <a:latin typeface="Arial"/>
                <a:ea typeface="Arial"/>
                <a:cs typeface="Arial"/>
                <a:sym typeface="Arial"/>
              </a:rPr>
              <a:t>The 4 Systems of Management (Operational &amp; Change)</a:t>
            </a:r>
            <a:endParaRPr b="0" i="0" sz="1400" u="none" cap="none" strike="noStrike">
              <a:solidFill>
                <a:srgbClr val="000000"/>
              </a:solidFill>
              <a:latin typeface="Arial"/>
              <a:ea typeface="Arial"/>
              <a:cs typeface="Arial"/>
              <a:sym typeface="Arial"/>
            </a:endParaRPr>
          </a:p>
        </p:txBody>
      </p:sp>
      <p:sp>
        <p:nvSpPr>
          <p:cNvPr id="140" name="Google Shape;140;p16"/>
          <p:cNvSpPr/>
          <p:nvPr/>
        </p:nvSpPr>
        <p:spPr>
          <a:xfrm>
            <a:off x="3439883" y="2250427"/>
            <a:ext cx="2093100" cy="1570800"/>
          </a:xfrm>
          <a:prstGeom prst="rect">
            <a:avLst/>
          </a:prstGeom>
          <a:solidFill>
            <a:srgbClr val="C9DAF8"/>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666666"/>
                </a:solidFill>
                <a:latin typeface="Arial"/>
                <a:ea typeface="Arial"/>
                <a:cs typeface="Arial"/>
                <a:sym typeface="Arial"/>
              </a:rPr>
              <a:t>Example Transitions </a:t>
            </a:r>
            <a:endParaRPr b="1"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Leaders </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Main Teams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Partner Teams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Onboarding &amp; Training</a:t>
            </a:r>
            <a:endParaRPr b="0" i="0" sz="1400" u="none" cap="none" strike="noStrike">
              <a:solidFill>
                <a:srgbClr val="666666"/>
              </a:solidFill>
              <a:latin typeface="Arial"/>
              <a:ea typeface="Arial"/>
              <a:cs typeface="Arial"/>
              <a:sym typeface="Arial"/>
            </a:endParaRPr>
          </a:p>
        </p:txBody>
      </p:sp>
      <p:sp>
        <p:nvSpPr>
          <p:cNvPr id="141" name="Google Shape;141;p16"/>
          <p:cNvSpPr/>
          <p:nvPr/>
        </p:nvSpPr>
        <p:spPr>
          <a:xfrm>
            <a:off x="5520611" y="2250425"/>
            <a:ext cx="2093100" cy="1570800"/>
          </a:xfrm>
          <a:prstGeom prst="rect">
            <a:avLst/>
          </a:prstGeom>
          <a:solidFill>
            <a:srgbClr val="D9EAD3"/>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dk1"/>
                </a:solidFill>
                <a:latin typeface="Arial"/>
                <a:ea typeface="Arial"/>
                <a:cs typeface="Arial"/>
                <a:sym typeface="Arial"/>
              </a:rPr>
              <a:t>Example Transitions </a:t>
            </a:r>
            <a:r>
              <a:rPr b="0" i="0" lang="en-US" sz="1400" u="none" cap="none" strike="noStrike">
                <a:solidFill>
                  <a:srgbClr val="666666"/>
                </a:solidFill>
                <a:latin typeface="Arial"/>
                <a:ea typeface="Arial"/>
                <a:cs typeface="Arial"/>
                <a:sym typeface="Arial"/>
              </a:rPr>
              <a:t>Software Tools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Project Trackers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Support Tools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Hardware</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Office space</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Etc.</a:t>
            </a:r>
            <a:endParaRPr b="0" i="0" sz="1400" u="none" cap="none" strike="noStrike">
              <a:solidFill>
                <a:srgbClr val="666666"/>
              </a:solidFill>
              <a:latin typeface="Arial"/>
              <a:ea typeface="Arial"/>
              <a:cs typeface="Arial"/>
              <a:sym typeface="Arial"/>
            </a:endParaRPr>
          </a:p>
        </p:txBody>
      </p:sp>
      <p:sp>
        <p:nvSpPr>
          <p:cNvPr id="142" name="Google Shape;142;p16"/>
          <p:cNvSpPr/>
          <p:nvPr/>
        </p:nvSpPr>
        <p:spPr>
          <a:xfrm>
            <a:off x="7613778" y="2250427"/>
            <a:ext cx="2093100" cy="1570800"/>
          </a:xfrm>
          <a:prstGeom prst="rect">
            <a:avLst/>
          </a:prstGeom>
          <a:solidFill>
            <a:srgbClr val="F4CCCC"/>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dk1"/>
                </a:solidFill>
                <a:latin typeface="Arial"/>
                <a:ea typeface="Arial"/>
                <a:cs typeface="Arial"/>
                <a:sym typeface="Arial"/>
              </a:rPr>
              <a:t>Example Transitions </a:t>
            </a:r>
            <a:r>
              <a:rPr b="0" i="0" lang="en-US" sz="1400" u="none" cap="none" strike="noStrike">
                <a:solidFill>
                  <a:srgbClr val="666666"/>
                </a:solidFill>
                <a:latin typeface="Arial"/>
                <a:ea typeface="Arial"/>
                <a:cs typeface="Arial"/>
                <a:sym typeface="Arial"/>
              </a:rPr>
              <a:t>Tool Workflows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Main Team  Workflows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Inter-Team Workflows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Project Intake &amp; Tracking</a:t>
            </a:r>
            <a:endParaRPr b="0" i="0" sz="1400" u="none" cap="none" strike="noStrike">
              <a:solidFill>
                <a:srgbClr val="666666"/>
              </a:solidFill>
              <a:latin typeface="Arial"/>
              <a:ea typeface="Arial"/>
              <a:cs typeface="Arial"/>
              <a:sym typeface="Arial"/>
            </a:endParaRPr>
          </a:p>
        </p:txBody>
      </p:sp>
      <p:sp>
        <p:nvSpPr>
          <p:cNvPr id="143" name="Google Shape;143;p16"/>
          <p:cNvSpPr/>
          <p:nvPr/>
        </p:nvSpPr>
        <p:spPr>
          <a:xfrm>
            <a:off x="9706946" y="2250425"/>
            <a:ext cx="2093100" cy="1570800"/>
          </a:xfrm>
          <a:prstGeom prst="rect">
            <a:avLst/>
          </a:prstGeom>
          <a:solidFill>
            <a:srgbClr val="CFE2F3"/>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dk1"/>
                </a:solidFill>
                <a:latin typeface="Arial"/>
                <a:ea typeface="Arial"/>
                <a:cs typeface="Arial"/>
                <a:sym typeface="Arial"/>
              </a:rPr>
              <a:t>Example Transitions </a:t>
            </a:r>
            <a:r>
              <a:rPr b="0" i="0" lang="en-US" sz="1400" u="none" cap="none" strike="noStrike">
                <a:solidFill>
                  <a:srgbClr val="666666"/>
                </a:solidFill>
                <a:latin typeface="Arial"/>
                <a:ea typeface="Arial"/>
                <a:cs typeface="Arial"/>
                <a:sym typeface="Arial"/>
              </a:rPr>
              <a:t>Problem/Solution</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Vision/Mission</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Program Trackers</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666666"/>
                </a:solidFill>
                <a:latin typeface="Arial"/>
                <a:ea typeface="Arial"/>
                <a:cs typeface="Arial"/>
                <a:sym typeface="Arial"/>
              </a:rPr>
              <a:t>Branding</a:t>
            </a:r>
            <a:endParaRPr b="0" i="0" sz="14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666666"/>
              </a:solidFill>
              <a:latin typeface="Arial"/>
              <a:ea typeface="Arial"/>
              <a:cs typeface="Arial"/>
              <a:sym typeface="Arial"/>
            </a:endParaRPr>
          </a:p>
        </p:txBody>
      </p:sp>
      <p:sp>
        <p:nvSpPr>
          <p:cNvPr id="144" name="Google Shape;144;p16"/>
          <p:cNvSpPr/>
          <p:nvPr/>
        </p:nvSpPr>
        <p:spPr>
          <a:xfrm>
            <a:off x="3439869" y="3821225"/>
            <a:ext cx="2080800" cy="1074900"/>
          </a:xfrm>
          <a:prstGeom prst="rect">
            <a:avLst/>
          </a:prstGeom>
          <a:solidFill>
            <a:srgbClr val="FFFFFF"/>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45" name="Google Shape;145;p16"/>
          <p:cNvSpPr/>
          <p:nvPr/>
        </p:nvSpPr>
        <p:spPr>
          <a:xfrm>
            <a:off x="5520608" y="3821229"/>
            <a:ext cx="2093100" cy="1074900"/>
          </a:xfrm>
          <a:prstGeom prst="rect">
            <a:avLst/>
          </a:prstGeom>
          <a:solidFill>
            <a:srgbClr val="FFFFFF"/>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46" name="Google Shape;146;p16"/>
          <p:cNvSpPr/>
          <p:nvPr/>
        </p:nvSpPr>
        <p:spPr>
          <a:xfrm>
            <a:off x="7613778" y="3821230"/>
            <a:ext cx="2093100" cy="1074900"/>
          </a:xfrm>
          <a:prstGeom prst="rect">
            <a:avLst/>
          </a:prstGeom>
          <a:solidFill>
            <a:srgbClr val="FFFFFF"/>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47" name="Google Shape;147;p16"/>
          <p:cNvSpPr/>
          <p:nvPr/>
        </p:nvSpPr>
        <p:spPr>
          <a:xfrm>
            <a:off x="9706949" y="3821229"/>
            <a:ext cx="2093100" cy="1074900"/>
          </a:xfrm>
          <a:prstGeom prst="rect">
            <a:avLst/>
          </a:prstGeom>
          <a:solidFill>
            <a:srgbClr val="FFFFFF"/>
          </a:solid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48" name="Google Shape;148;p16"/>
          <p:cNvSpPr/>
          <p:nvPr/>
        </p:nvSpPr>
        <p:spPr>
          <a:xfrm>
            <a:off x="391875" y="3830811"/>
            <a:ext cx="3035700" cy="10557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500"/>
              <a:buFont typeface="Arial"/>
              <a:buNone/>
            </a:pPr>
            <a:r>
              <a:rPr b="1" i="0" lang="en-US" sz="2500" u="none" cap="none" strike="noStrike">
                <a:solidFill>
                  <a:srgbClr val="666666"/>
                </a:solidFill>
                <a:latin typeface="Arial"/>
                <a:ea typeface="Arial"/>
                <a:cs typeface="Arial"/>
                <a:sym typeface="Arial"/>
              </a:rPr>
              <a:t>Before:</a:t>
            </a:r>
            <a:endParaRPr b="0" i="0" sz="2500" u="none" cap="none" strike="noStrike">
              <a:solidFill>
                <a:srgbClr val="666666"/>
              </a:solidFill>
              <a:latin typeface="Arial"/>
              <a:ea typeface="Arial"/>
              <a:cs typeface="Arial"/>
              <a:sym typeface="Arial"/>
            </a:endParaRPr>
          </a:p>
        </p:txBody>
      </p:sp>
      <p:sp>
        <p:nvSpPr>
          <p:cNvPr id="149" name="Google Shape;149;p16"/>
          <p:cNvSpPr txBox="1"/>
          <p:nvPr>
            <p:ph idx="4294967295" type="ctrTitle"/>
          </p:nvPr>
        </p:nvSpPr>
        <p:spPr>
          <a:xfrm>
            <a:off x="931950" y="99900"/>
            <a:ext cx="11260200" cy="1118400"/>
          </a:xfrm>
          <a:prstGeom prst="rect">
            <a:avLst/>
          </a:prstGeom>
          <a:noFill/>
          <a:ln>
            <a:noFill/>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Clr>
                <a:srgbClr val="999999"/>
              </a:buClr>
              <a:buSzPts val="4400"/>
              <a:buFont typeface="Arial"/>
              <a:buNone/>
            </a:pPr>
            <a:r>
              <a:rPr b="1" i="0" lang="en-US" sz="3900" u="none" cap="none" strike="noStrike">
                <a:solidFill>
                  <a:srgbClr val="999999"/>
                </a:solidFill>
                <a:latin typeface="Arial"/>
                <a:ea typeface="Arial"/>
                <a:cs typeface="Arial"/>
                <a:sym typeface="Arial"/>
              </a:rPr>
              <a:t>Change Management: What will Change in All of These Columns</a:t>
            </a:r>
            <a:endParaRPr b="0" i="0" sz="7500" u="none" cap="none" strike="noStrike">
              <a:solidFill>
                <a:srgbClr val="999999"/>
              </a:solidFill>
              <a:latin typeface="Arial"/>
              <a:ea typeface="Arial"/>
              <a:cs typeface="Arial"/>
              <a:sym typeface="Arial"/>
            </a:endParaRPr>
          </a:p>
        </p:txBody>
      </p:sp>
      <p:sp>
        <p:nvSpPr>
          <p:cNvPr id="150" name="Google Shape;150;p16"/>
          <p:cNvSpPr/>
          <p:nvPr/>
        </p:nvSpPr>
        <p:spPr>
          <a:xfrm>
            <a:off x="3439744" y="6009554"/>
            <a:ext cx="2080800" cy="6384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51" name="Google Shape;151;p16"/>
          <p:cNvSpPr/>
          <p:nvPr/>
        </p:nvSpPr>
        <p:spPr>
          <a:xfrm>
            <a:off x="5520609" y="6009559"/>
            <a:ext cx="2093100" cy="6384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52" name="Google Shape;152;p16"/>
          <p:cNvSpPr/>
          <p:nvPr/>
        </p:nvSpPr>
        <p:spPr>
          <a:xfrm>
            <a:off x="7613779" y="6009559"/>
            <a:ext cx="2093100" cy="6384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53" name="Google Shape;153;p16"/>
          <p:cNvSpPr/>
          <p:nvPr/>
        </p:nvSpPr>
        <p:spPr>
          <a:xfrm>
            <a:off x="9706950" y="6009559"/>
            <a:ext cx="2093100" cy="638400"/>
          </a:xfrm>
          <a:prstGeom prst="rect">
            <a:avLst/>
          </a:prstGeom>
          <a:noFill/>
          <a:ln cap="flat" cmpd="sng" w="9525">
            <a:solidFill>
              <a:srgbClr val="9999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666666"/>
              </a:solidFill>
              <a:latin typeface="Arial"/>
              <a:ea typeface="Arial"/>
              <a:cs typeface="Arial"/>
              <a:sym typeface="Arial"/>
            </a:endParaRPr>
          </a:p>
        </p:txBody>
      </p:sp>
      <p:sp>
        <p:nvSpPr>
          <p:cNvPr id="154" name="Google Shape;154;p16"/>
          <p:cNvSpPr/>
          <p:nvPr/>
        </p:nvSpPr>
        <p:spPr>
          <a:xfrm>
            <a:off x="391875" y="6016012"/>
            <a:ext cx="3035700" cy="632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500"/>
              <a:buFont typeface="Arial"/>
              <a:buNone/>
            </a:pPr>
            <a:r>
              <a:rPr b="1" i="0" lang="en-US" sz="2500" u="none" cap="none" strike="noStrike">
                <a:solidFill>
                  <a:srgbClr val="666666"/>
                </a:solidFill>
                <a:latin typeface="Arial"/>
                <a:ea typeface="Arial"/>
                <a:cs typeface="Arial"/>
                <a:sym typeface="Arial"/>
              </a:rPr>
              <a:t>Timelines:</a:t>
            </a:r>
            <a:endParaRPr b="0" i="0" sz="2500" u="none" cap="none" strike="noStrike">
              <a:solidFill>
                <a:srgbClr val="666666"/>
              </a:solidFill>
              <a:latin typeface="Arial"/>
              <a:ea typeface="Arial"/>
              <a:cs typeface="Arial"/>
              <a:sym typeface="Arial"/>
            </a:endParaRPr>
          </a:p>
        </p:txBody>
      </p:sp>
      <p:sp>
        <p:nvSpPr>
          <p:cNvPr id="155" name="Google Shape;155;p16"/>
          <p:cNvSpPr/>
          <p:nvPr/>
        </p:nvSpPr>
        <p:spPr>
          <a:xfrm>
            <a:off x="3439750" y="1777675"/>
            <a:ext cx="2080800" cy="472800"/>
          </a:xfrm>
          <a:prstGeom prst="rect">
            <a:avLst/>
          </a:prstGeom>
          <a:solidFill>
            <a:srgbClr val="4A86E8"/>
          </a:solidFill>
          <a:ln cap="flat" cmpd="sng" w="9525">
            <a:solidFill>
              <a:srgbClr val="99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People</a:t>
            </a:r>
            <a:endParaRPr b="0" i="0" sz="1400" u="none" cap="none" strike="noStrike">
              <a:solidFill>
                <a:srgbClr val="000000"/>
              </a:solidFill>
              <a:latin typeface="Arial"/>
              <a:ea typeface="Arial"/>
              <a:cs typeface="Arial"/>
              <a:sym typeface="Arial"/>
            </a:endParaRPr>
          </a:p>
        </p:txBody>
      </p:sp>
      <p:sp>
        <p:nvSpPr>
          <p:cNvPr id="156" name="Google Shape;156;p16"/>
          <p:cNvSpPr/>
          <p:nvPr/>
        </p:nvSpPr>
        <p:spPr>
          <a:xfrm>
            <a:off x="5520612" y="1777681"/>
            <a:ext cx="2093100" cy="472800"/>
          </a:xfrm>
          <a:prstGeom prst="rect">
            <a:avLst/>
          </a:prstGeom>
          <a:solidFill>
            <a:srgbClr val="93C47D"/>
          </a:solidFill>
          <a:ln cap="flat" cmpd="sng" w="9525">
            <a:solidFill>
              <a:srgbClr val="99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Tools</a:t>
            </a:r>
            <a:endParaRPr b="0" i="0" sz="1400" u="none" cap="none" strike="noStrike">
              <a:solidFill>
                <a:srgbClr val="000000"/>
              </a:solidFill>
              <a:latin typeface="Arial"/>
              <a:ea typeface="Arial"/>
              <a:cs typeface="Arial"/>
              <a:sym typeface="Arial"/>
            </a:endParaRPr>
          </a:p>
        </p:txBody>
      </p:sp>
      <p:sp>
        <p:nvSpPr>
          <p:cNvPr id="157" name="Google Shape;157;p16"/>
          <p:cNvSpPr/>
          <p:nvPr/>
        </p:nvSpPr>
        <p:spPr>
          <a:xfrm>
            <a:off x="7613779" y="1777683"/>
            <a:ext cx="2093100" cy="472800"/>
          </a:xfrm>
          <a:prstGeom prst="rect">
            <a:avLst/>
          </a:prstGeom>
          <a:solidFill>
            <a:srgbClr val="E06666"/>
          </a:solidFill>
          <a:ln cap="flat" cmpd="sng" w="9525">
            <a:solidFill>
              <a:srgbClr val="99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Processes</a:t>
            </a:r>
            <a:endParaRPr b="0" i="0" sz="1400" u="none" cap="none" strike="noStrike">
              <a:solidFill>
                <a:srgbClr val="000000"/>
              </a:solidFill>
              <a:latin typeface="Arial"/>
              <a:ea typeface="Arial"/>
              <a:cs typeface="Arial"/>
              <a:sym typeface="Arial"/>
            </a:endParaRPr>
          </a:p>
        </p:txBody>
      </p:sp>
      <p:sp>
        <p:nvSpPr>
          <p:cNvPr id="158" name="Google Shape;158;p16"/>
          <p:cNvSpPr/>
          <p:nvPr/>
        </p:nvSpPr>
        <p:spPr>
          <a:xfrm>
            <a:off x="9706947" y="1777681"/>
            <a:ext cx="2093100" cy="472800"/>
          </a:xfrm>
          <a:prstGeom prst="rect">
            <a:avLst/>
          </a:prstGeom>
          <a:solidFill>
            <a:srgbClr val="8E7CC3"/>
          </a:solidFill>
          <a:ln cap="flat" cmpd="sng" w="9525">
            <a:solidFill>
              <a:srgbClr val="99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a:t>
            </a:r>
            <a:r>
              <a:rPr b="1" i="0" lang="en-US" sz="1400" u="none" cap="none" strike="noStrike">
                <a:solidFill>
                  <a:schemeClr val="lt1"/>
                </a:solidFill>
                <a:latin typeface="Arial"/>
                <a:ea typeface="Arial"/>
                <a:cs typeface="Arial"/>
                <a:sym typeface="Arial"/>
              </a:rPr>
              <a:t>Communications</a:t>
            </a:r>
            <a:endParaRPr b="0" i="0" sz="1200" u="none" cap="none" strike="noStrike">
              <a:solidFill>
                <a:srgbClr val="000000"/>
              </a:solidFill>
              <a:latin typeface="Arial"/>
              <a:ea typeface="Arial"/>
              <a:cs typeface="Arial"/>
              <a:sym typeface="Arial"/>
            </a:endParaRPr>
          </a:p>
        </p:txBody>
      </p:sp>
      <p:pic>
        <p:nvPicPr>
          <p:cNvPr id="159" name="Google Shape;159;p16" title="noun-people-5730497-FFFFFF.png"/>
          <p:cNvPicPr preferRelativeResize="0"/>
          <p:nvPr/>
        </p:nvPicPr>
        <p:blipFill rotWithShape="1">
          <a:blip r:embed="rId3">
            <a:alphaModFix/>
          </a:blip>
          <a:srcRect b="24046" l="11704" r="16223" t="24626"/>
          <a:stretch/>
        </p:blipFill>
        <p:spPr>
          <a:xfrm>
            <a:off x="3479900" y="1864237"/>
            <a:ext cx="420825" cy="299676"/>
          </a:xfrm>
          <a:prstGeom prst="rect">
            <a:avLst/>
          </a:prstGeom>
          <a:noFill/>
          <a:ln>
            <a:noFill/>
          </a:ln>
        </p:spPr>
      </p:pic>
      <p:pic>
        <p:nvPicPr>
          <p:cNvPr id="160" name="Google Shape;160;p16" title="noun-tools-7697296-FFFFFF.png"/>
          <p:cNvPicPr preferRelativeResize="0"/>
          <p:nvPr/>
        </p:nvPicPr>
        <p:blipFill rotWithShape="1">
          <a:blip r:embed="rId4">
            <a:alphaModFix/>
          </a:blip>
          <a:srcRect b="0" l="0" r="0" t="0"/>
          <a:stretch/>
        </p:blipFill>
        <p:spPr>
          <a:xfrm>
            <a:off x="5572915" y="1829748"/>
            <a:ext cx="368670" cy="368670"/>
          </a:xfrm>
          <a:prstGeom prst="rect">
            <a:avLst/>
          </a:prstGeom>
          <a:noFill/>
          <a:ln>
            <a:noFill/>
          </a:ln>
        </p:spPr>
      </p:pic>
      <p:pic>
        <p:nvPicPr>
          <p:cNvPr id="161" name="Google Shape;161;p16" title="noun-communications-6124121-FFFFFF.png"/>
          <p:cNvPicPr preferRelativeResize="0"/>
          <p:nvPr/>
        </p:nvPicPr>
        <p:blipFill rotWithShape="1">
          <a:blip r:embed="rId5">
            <a:alphaModFix/>
          </a:blip>
          <a:srcRect b="0" l="0" r="0" t="0"/>
          <a:stretch/>
        </p:blipFill>
        <p:spPr>
          <a:xfrm>
            <a:off x="9766675" y="1829750"/>
            <a:ext cx="368649" cy="368649"/>
          </a:xfrm>
          <a:prstGeom prst="rect">
            <a:avLst/>
          </a:prstGeom>
          <a:noFill/>
          <a:ln>
            <a:noFill/>
          </a:ln>
        </p:spPr>
      </p:pic>
      <p:pic>
        <p:nvPicPr>
          <p:cNvPr id="162" name="Google Shape;162;p16" title="noun-flow-chart-7001003-FFFFFF.png"/>
          <p:cNvPicPr preferRelativeResize="0"/>
          <p:nvPr/>
        </p:nvPicPr>
        <p:blipFill>
          <a:blip r:embed="rId6">
            <a:alphaModFix/>
          </a:blip>
          <a:stretch>
            <a:fillRect/>
          </a:stretch>
        </p:blipFill>
        <p:spPr>
          <a:xfrm>
            <a:off x="7617725" y="1811739"/>
            <a:ext cx="420825" cy="4208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7"/>
          <p:cNvSpPr/>
          <p:nvPr/>
        </p:nvSpPr>
        <p:spPr>
          <a:xfrm>
            <a:off x="6702125" y="6408100"/>
            <a:ext cx="1778400" cy="422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800"/>
              <a:buFont typeface="Arial"/>
              <a:buNone/>
            </a:pPr>
            <a:r>
              <a:rPr b="0" i="0" lang="en-US" sz="800" u="none" cap="none" strike="noStrike">
                <a:solidFill>
                  <a:srgbClr val="999999"/>
                </a:solidFill>
                <a:latin typeface="Arial"/>
                <a:ea typeface="Arial"/>
                <a:cs typeface="Arial"/>
                <a:sym typeface="Arial"/>
              </a:rPr>
              <a:t>What later items in each category will you want?  What will you optimize first?</a:t>
            </a:r>
            <a:endParaRPr b="0" i="0" sz="800" u="none" cap="none" strike="noStrike">
              <a:solidFill>
                <a:srgbClr val="999999"/>
              </a:solidFill>
              <a:latin typeface="Arial"/>
              <a:ea typeface="Arial"/>
              <a:cs typeface="Arial"/>
              <a:sym typeface="Arial"/>
            </a:endParaRPr>
          </a:p>
        </p:txBody>
      </p:sp>
      <p:sp>
        <p:nvSpPr>
          <p:cNvPr id="168" name="Google Shape;168;p17"/>
          <p:cNvSpPr/>
          <p:nvPr/>
        </p:nvSpPr>
        <p:spPr>
          <a:xfrm>
            <a:off x="4923855" y="1691054"/>
            <a:ext cx="1778400" cy="472800"/>
          </a:xfrm>
          <a:prstGeom prst="rect">
            <a:avLst/>
          </a:prstGeom>
          <a:solidFill>
            <a:srgbClr val="F6B26B"/>
          </a:solidFill>
          <a:ln cap="flat" cmpd="sng" w="9525">
            <a:solidFill>
              <a:srgbClr val="AEAEA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Crawl</a:t>
            </a:r>
            <a:endParaRPr b="1" i="0" sz="1600" u="none" cap="none" strike="noStrike">
              <a:solidFill>
                <a:schemeClr val="lt1"/>
              </a:solidFill>
              <a:latin typeface="Arial"/>
              <a:ea typeface="Arial"/>
              <a:cs typeface="Arial"/>
              <a:sym typeface="Arial"/>
            </a:endParaRPr>
          </a:p>
        </p:txBody>
      </p:sp>
      <p:sp>
        <p:nvSpPr>
          <p:cNvPr id="169" name="Google Shape;169;p17"/>
          <p:cNvSpPr/>
          <p:nvPr/>
        </p:nvSpPr>
        <p:spPr>
          <a:xfrm>
            <a:off x="6702171" y="1691052"/>
            <a:ext cx="1778400" cy="472800"/>
          </a:xfrm>
          <a:prstGeom prst="rect">
            <a:avLst/>
          </a:prstGeom>
          <a:solidFill>
            <a:srgbClr val="E06666"/>
          </a:solidFill>
          <a:ln cap="flat" cmpd="sng" w="9525">
            <a:solidFill>
              <a:srgbClr val="AEAEA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Walk</a:t>
            </a:r>
            <a:endParaRPr b="0" i="0" sz="1400" u="none" cap="none" strike="noStrike">
              <a:solidFill>
                <a:schemeClr val="lt1"/>
              </a:solidFill>
              <a:latin typeface="Arial"/>
              <a:ea typeface="Arial"/>
              <a:cs typeface="Arial"/>
              <a:sym typeface="Arial"/>
            </a:endParaRPr>
          </a:p>
        </p:txBody>
      </p:sp>
      <p:sp>
        <p:nvSpPr>
          <p:cNvPr id="170" name="Google Shape;170;p17"/>
          <p:cNvSpPr/>
          <p:nvPr/>
        </p:nvSpPr>
        <p:spPr>
          <a:xfrm>
            <a:off x="8480485" y="1691054"/>
            <a:ext cx="1778400" cy="472800"/>
          </a:xfrm>
          <a:prstGeom prst="rect">
            <a:avLst/>
          </a:prstGeom>
          <a:solidFill>
            <a:srgbClr val="93C47D"/>
          </a:solidFill>
          <a:ln cap="flat" cmpd="sng" w="9525">
            <a:solidFill>
              <a:srgbClr val="AEAEA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Run</a:t>
            </a:r>
            <a:endParaRPr b="0" i="0" sz="1400" u="none" cap="none" strike="noStrike">
              <a:solidFill>
                <a:schemeClr val="lt1"/>
              </a:solidFill>
              <a:latin typeface="Arial"/>
              <a:ea typeface="Arial"/>
              <a:cs typeface="Arial"/>
              <a:sym typeface="Arial"/>
            </a:endParaRPr>
          </a:p>
        </p:txBody>
      </p:sp>
      <p:sp>
        <p:nvSpPr>
          <p:cNvPr id="171" name="Google Shape;171;p17"/>
          <p:cNvSpPr/>
          <p:nvPr/>
        </p:nvSpPr>
        <p:spPr>
          <a:xfrm>
            <a:off x="10258801" y="1691052"/>
            <a:ext cx="1778400" cy="472800"/>
          </a:xfrm>
          <a:prstGeom prst="rect">
            <a:avLst/>
          </a:prstGeom>
          <a:solidFill>
            <a:srgbClr val="6D9EEB"/>
          </a:solidFill>
          <a:ln cap="flat" cmpd="sng" w="9525">
            <a:solidFill>
              <a:srgbClr val="AEAEA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Retire</a:t>
            </a:r>
            <a:endParaRPr b="0" i="0" sz="1400" u="none" cap="none" strike="noStrike">
              <a:solidFill>
                <a:schemeClr val="lt1"/>
              </a:solidFill>
              <a:latin typeface="Arial"/>
              <a:ea typeface="Arial"/>
              <a:cs typeface="Arial"/>
              <a:sym typeface="Arial"/>
            </a:endParaRPr>
          </a:p>
        </p:txBody>
      </p:sp>
      <p:sp>
        <p:nvSpPr>
          <p:cNvPr id="172" name="Google Shape;172;p17"/>
          <p:cNvSpPr/>
          <p:nvPr/>
        </p:nvSpPr>
        <p:spPr>
          <a:xfrm>
            <a:off x="3145560" y="1218300"/>
            <a:ext cx="8891700" cy="472800"/>
          </a:xfrm>
          <a:prstGeom prst="rect">
            <a:avLst/>
          </a:prstGeom>
          <a:solidFill>
            <a:srgbClr val="999999"/>
          </a:solidFill>
          <a:ln cap="flat" cmpd="sng" w="12700">
            <a:solidFill>
              <a:srgbClr val="9999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1" i="0" lang="en-US" sz="2400" u="none" cap="none" strike="noStrike">
                <a:solidFill>
                  <a:schemeClr val="lt1"/>
                </a:solidFill>
                <a:latin typeface="Arial"/>
                <a:ea typeface="Arial"/>
                <a:cs typeface="Arial"/>
                <a:sym typeface="Arial"/>
              </a:rPr>
              <a:t>5 Stages of Program Life Cycle</a:t>
            </a:r>
            <a:endParaRPr b="0" i="0" sz="1400" u="none" cap="none" strike="noStrike">
              <a:solidFill>
                <a:srgbClr val="000000"/>
              </a:solidFill>
              <a:latin typeface="Arial"/>
              <a:ea typeface="Arial"/>
              <a:cs typeface="Arial"/>
              <a:sym typeface="Arial"/>
            </a:endParaRPr>
          </a:p>
        </p:txBody>
      </p:sp>
      <p:sp>
        <p:nvSpPr>
          <p:cNvPr id="173" name="Google Shape;173;p17"/>
          <p:cNvSpPr/>
          <p:nvPr/>
        </p:nvSpPr>
        <p:spPr>
          <a:xfrm>
            <a:off x="4923956" y="2163850"/>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74" name="Google Shape;174;p17"/>
          <p:cNvSpPr/>
          <p:nvPr/>
        </p:nvSpPr>
        <p:spPr>
          <a:xfrm>
            <a:off x="4923878" y="3224877"/>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75" name="Google Shape;175;p17"/>
          <p:cNvSpPr/>
          <p:nvPr/>
        </p:nvSpPr>
        <p:spPr>
          <a:xfrm>
            <a:off x="4923878" y="5347028"/>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76" name="Google Shape;176;p17"/>
          <p:cNvSpPr/>
          <p:nvPr/>
        </p:nvSpPr>
        <p:spPr>
          <a:xfrm>
            <a:off x="3145555" y="1691054"/>
            <a:ext cx="1778400" cy="472800"/>
          </a:xfrm>
          <a:prstGeom prst="rect">
            <a:avLst/>
          </a:prstGeom>
          <a:solidFill>
            <a:srgbClr val="F1C232"/>
          </a:solidFill>
          <a:ln cap="flat" cmpd="sng" w="9525">
            <a:solidFill>
              <a:srgbClr val="AEAEA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       </a:t>
            </a:r>
            <a:r>
              <a:rPr b="1" lang="en-US" sz="1600">
                <a:solidFill>
                  <a:schemeClr val="lt1"/>
                </a:solidFill>
              </a:rPr>
              <a:t>Birth</a:t>
            </a:r>
            <a:endParaRPr b="1" i="0" sz="1600" u="none" cap="none" strike="noStrike">
              <a:solidFill>
                <a:schemeClr val="lt1"/>
              </a:solidFill>
              <a:latin typeface="Arial"/>
              <a:ea typeface="Arial"/>
              <a:cs typeface="Arial"/>
              <a:sym typeface="Arial"/>
            </a:endParaRPr>
          </a:p>
        </p:txBody>
      </p:sp>
      <p:sp>
        <p:nvSpPr>
          <p:cNvPr id="177" name="Google Shape;177;p17"/>
          <p:cNvSpPr/>
          <p:nvPr/>
        </p:nvSpPr>
        <p:spPr>
          <a:xfrm>
            <a:off x="1516450" y="2163850"/>
            <a:ext cx="1629000" cy="1061100"/>
          </a:xfrm>
          <a:prstGeom prst="rect">
            <a:avLst/>
          </a:prstGeom>
          <a:solidFill>
            <a:srgbClr val="4A86E8"/>
          </a:solidFill>
          <a:ln cap="flat" cmpd="sng" w="9525">
            <a:solidFill>
              <a:srgbClr val="AEAEAE"/>
            </a:solidFill>
            <a:prstDash val="solid"/>
            <a:round/>
            <a:headEnd len="sm" w="sm" type="none"/>
            <a:tailEnd len="sm" w="sm" type="none"/>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People</a:t>
            </a:r>
            <a:endParaRPr b="0" i="0" sz="1400" u="none" cap="none" strike="noStrike">
              <a:solidFill>
                <a:srgbClr val="000000"/>
              </a:solidFill>
              <a:latin typeface="Arial"/>
              <a:ea typeface="Arial"/>
              <a:cs typeface="Arial"/>
              <a:sym typeface="Arial"/>
            </a:endParaRPr>
          </a:p>
        </p:txBody>
      </p:sp>
      <p:sp>
        <p:nvSpPr>
          <p:cNvPr id="178" name="Google Shape;178;p17"/>
          <p:cNvSpPr/>
          <p:nvPr/>
        </p:nvSpPr>
        <p:spPr>
          <a:xfrm>
            <a:off x="1516464" y="3224909"/>
            <a:ext cx="1629000" cy="1061100"/>
          </a:xfrm>
          <a:prstGeom prst="rect">
            <a:avLst/>
          </a:prstGeom>
          <a:solidFill>
            <a:srgbClr val="93C47D"/>
          </a:solidFill>
          <a:ln cap="flat" cmpd="sng" w="9525">
            <a:solidFill>
              <a:srgbClr val="AEAEAE"/>
            </a:solidFill>
            <a:prstDash val="solid"/>
            <a:round/>
            <a:headEnd len="sm" w="sm" type="none"/>
            <a:tailEnd len="sm" w="sm" type="none"/>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Tools</a:t>
            </a:r>
            <a:endParaRPr b="0" i="0" sz="1400" u="none" cap="none" strike="noStrike">
              <a:solidFill>
                <a:srgbClr val="000000"/>
              </a:solidFill>
              <a:latin typeface="Arial"/>
              <a:ea typeface="Arial"/>
              <a:cs typeface="Arial"/>
              <a:sym typeface="Arial"/>
            </a:endParaRPr>
          </a:p>
        </p:txBody>
      </p:sp>
      <p:sp>
        <p:nvSpPr>
          <p:cNvPr id="179" name="Google Shape;179;p17"/>
          <p:cNvSpPr/>
          <p:nvPr/>
        </p:nvSpPr>
        <p:spPr>
          <a:xfrm>
            <a:off x="1516458" y="4285976"/>
            <a:ext cx="1629000" cy="1061100"/>
          </a:xfrm>
          <a:prstGeom prst="rect">
            <a:avLst/>
          </a:prstGeom>
          <a:solidFill>
            <a:srgbClr val="E06666"/>
          </a:solidFill>
          <a:ln cap="flat" cmpd="sng" w="9525">
            <a:solidFill>
              <a:srgbClr val="AEAEAE"/>
            </a:solidFill>
            <a:prstDash val="solid"/>
            <a:round/>
            <a:headEnd len="sm" w="sm" type="none"/>
            <a:tailEnd len="sm" w="sm" type="none"/>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Processes</a:t>
            </a:r>
            <a:endParaRPr b="0" i="0" sz="1400" u="none" cap="none" strike="noStrike">
              <a:solidFill>
                <a:srgbClr val="000000"/>
              </a:solidFill>
              <a:latin typeface="Arial"/>
              <a:ea typeface="Arial"/>
              <a:cs typeface="Arial"/>
              <a:sym typeface="Arial"/>
            </a:endParaRPr>
          </a:p>
        </p:txBody>
      </p:sp>
      <p:sp>
        <p:nvSpPr>
          <p:cNvPr id="180" name="Google Shape;180;p17"/>
          <p:cNvSpPr/>
          <p:nvPr/>
        </p:nvSpPr>
        <p:spPr>
          <a:xfrm>
            <a:off x="1516452" y="5347035"/>
            <a:ext cx="1629000" cy="1061100"/>
          </a:xfrm>
          <a:prstGeom prst="rect">
            <a:avLst/>
          </a:prstGeom>
          <a:solidFill>
            <a:srgbClr val="8E7CC3"/>
          </a:solidFill>
          <a:ln cap="flat" cmpd="sng" w="9525">
            <a:solidFill>
              <a:srgbClr val="AEAEAE"/>
            </a:solidFill>
            <a:prstDash val="solid"/>
            <a:round/>
            <a:headEnd len="sm" w="sm" type="none"/>
            <a:tailEnd len="sm" w="sm" type="none"/>
          </a:ln>
        </p:spPr>
        <p:txBody>
          <a:bodyPr anchorCtr="0" anchor="b"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Arial"/>
                <a:ea typeface="Arial"/>
                <a:cs typeface="Arial"/>
                <a:sym typeface="Arial"/>
              </a:rPr>
              <a:t>Comms</a:t>
            </a:r>
            <a:endParaRPr b="0" i="0" sz="1400" u="none" cap="none" strike="noStrike">
              <a:solidFill>
                <a:srgbClr val="000000"/>
              </a:solidFill>
              <a:latin typeface="Arial"/>
              <a:ea typeface="Arial"/>
              <a:cs typeface="Arial"/>
              <a:sym typeface="Arial"/>
            </a:endParaRPr>
          </a:p>
        </p:txBody>
      </p:sp>
      <p:sp>
        <p:nvSpPr>
          <p:cNvPr id="181" name="Google Shape;181;p17"/>
          <p:cNvSpPr/>
          <p:nvPr/>
        </p:nvSpPr>
        <p:spPr>
          <a:xfrm>
            <a:off x="4923878" y="4285905"/>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1" sz="1000" u="none" cap="none" strike="noStrike">
              <a:solidFill>
                <a:srgbClr val="999999"/>
              </a:solidFill>
              <a:latin typeface="Arial"/>
              <a:ea typeface="Arial"/>
              <a:cs typeface="Arial"/>
              <a:sym typeface="Arial"/>
            </a:endParaRPr>
          </a:p>
        </p:txBody>
      </p:sp>
      <p:pic>
        <p:nvPicPr>
          <p:cNvPr id="182" name="Google Shape;182;p17" title="noun-people-5730497-FFFFFF.png"/>
          <p:cNvPicPr preferRelativeResize="0"/>
          <p:nvPr/>
        </p:nvPicPr>
        <p:blipFill rotWithShape="1">
          <a:blip r:embed="rId3">
            <a:alphaModFix/>
          </a:blip>
          <a:srcRect b="24050" l="0" r="0" t="24624"/>
          <a:stretch/>
        </p:blipFill>
        <p:spPr>
          <a:xfrm>
            <a:off x="1710550" y="2330356"/>
            <a:ext cx="1128150" cy="563511"/>
          </a:xfrm>
          <a:prstGeom prst="rect">
            <a:avLst/>
          </a:prstGeom>
          <a:noFill/>
          <a:ln>
            <a:noFill/>
          </a:ln>
        </p:spPr>
      </p:pic>
      <p:pic>
        <p:nvPicPr>
          <p:cNvPr id="183" name="Google Shape;183;p17" title="noun-tools-7697296-FFFFFF.png"/>
          <p:cNvPicPr preferRelativeResize="0"/>
          <p:nvPr/>
        </p:nvPicPr>
        <p:blipFill rotWithShape="1">
          <a:blip r:embed="rId4">
            <a:alphaModFix/>
          </a:blip>
          <a:srcRect b="0" l="0" r="0" t="0"/>
          <a:stretch/>
        </p:blipFill>
        <p:spPr>
          <a:xfrm>
            <a:off x="1918472" y="3291263"/>
            <a:ext cx="712305" cy="693255"/>
          </a:xfrm>
          <a:prstGeom prst="rect">
            <a:avLst/>
          </a:prstGeom>
          <a:noFill/>
          <a:ln>
            <a:noFill/>
          </a:ln>
        </p:spPr>
      </p:pic>
      <p:sp>
        <p:nvSpPr>
          <p:cNvPr id="184" name="Google Shape;184;p17"/>
          <p:cNvSpPr/>
          <p:nvPr/>
        </p:nvSpPr>
        <p:spPr>
          <a:xfrm>
            <a:off x="6702236" y="2163850"/>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85" name="Google Shape;185;p17"/>
          <p:cNvSpPr/>
          <p:nvPr/>
        </p:nvSpPr>
        <p:spPr>
          <a:xfrm>
            <a:off x="6702158" y="3224877"/>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86" name="Google Shape;186;p17"/>
          <p:cNvSpPr/>
          <p:nvPr/>
        </p:nvSpPr>
        <p:spPr>
          <a:xfrm>
            <a:off x="6702158" y="5347028"/>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87" name="Google Shape;187;p17"/>
          <p:cNvSpPr/>
          <p:nvPr/>
        </p:nvSpPr>
        <p:spPr>
          <a:xfrm>
            <a:off x="6702158" y="4285905"/>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1" sz="1000" u="none" cap="none" strike="noStrike">
              <a:solidFill>
                <a:srgbClr val="999999"/>
              </a:solidFill>
              <a:latin typeface="Arial"/>
              <a:ea typeface="Arial"/>
              <a:cs typeface="Arial"/>
              <a:sym typeface="Arial"/>
            </a:endParaRPr>
          </a:p>
        </p:txBody>
      </p:sp>
      <p:sp>
        <p:nvSpPr>
          <p:cNvPr id="188" name="Google Shape;188;p17"/>
          <p:cNvSpPr/>
          <p:nvPr/>
        </p:nvSpPr>
        <p:spPr>
          <a:xfrm>
            <a:off x="8480619" y="2163850"/>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89" name="Google Shape;189;p17"/>
          <p:cNvSpPr/>
          <p:nvPr/>
        </p:nvSpPr>
        <p:spPr>
          <a:xfrm>
            <a:off x="8480541" y="3224877"/>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90" name="Google Shape;190;p17"/>
          <p:cNvSpPr/>
          <p:nvPr/>
        </p:nvSpPr>
        <p:spPr>
          <a:xfrm>
            <a:off x="8480541" y="5347028"/>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91" name="Google Shape;191;p17"/>
          <p:cNvSpPr/>
          <p:nvPr/>
        </p:nvSpPr>
        <p:spPr>
          <a:xfrm>
            <a:off x="8480541" y="4285905"/>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1" sz="1000" u="none" cap="none" strike="noStrike">
              <a:solidFill>
                <a:srgbClr val="999999"/>
              </a:solidFill>
              <a:latin typeface="Arial"/>
              <a:ea typeface="Arial"/>
              <a:cs typeface="Arial"/>
              <a:sym typeface="Arial"/>
            </a:endParaRPr>
          </a:p>
        </p:txBody>
      </p:sp>
      <p:sp>
        <p:nvSpPr>
          <p:cNvPr id="192" name="Google Shape;192;p17"/>
          <p:cNvSpPr/>
          <p:nvPr/>
        </p:nvSpPr>
        <p:spPr>
          <a:xfrm>
            <a:off x="10258899" y="2163850"/>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93" name="Google Shape;193;p17"/>
          <p:cNvSpPr/>
          <p:nvPr/>
        </p:nvSpPr>
        <p:spPr>
          <a:xfrm>
            <a:off x="10258821" y="3224877"/>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94" name="Google Shape;194;p17"/>
          <p:cNvSpPr/>
          <p:nvPr/>
        </p:nvSpPr>
        <p:spPr>
          <a:xfrm>
            <a:off x="10258821" y="5347028"/>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95" name="Google Shape;195;p17"/>
          <p:cNvSpPr/>
          <p:nvPr/>
        </p:nvSpPr>
        <p:spPr>
          <a:xfrm>
            <a:off x="10258821" y="4285905"/>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1" sz="1000" u="none" cap="none" strike="noStrike">
              <a:solidFill>
                <a:srgbClr val="999999"/>
              </a:solidFill>
              <a:latin typeface="Arial"/>
              <a:ea typeface="Arial"/>
              <a:cs typeface="Arial"/>
              <a:sym typeface="Arial"/>
            </a:endParaRPr>
          </a:p>
        </p:txBody>
      </p:sp>
      <p:sp>
        <p:nvSpPr>
          <p:cNvPr id="196" name="Google Shape;196;p17"/>
          <p:cNvSpPr/>
          <p:nvPr/>
        </p:nvSpPr>
        <p:spPr>
          <a:xfrm>
            <a:off x="3145494" y="2163850"/>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97" name="Google Shape;197;p17"/>
          <p:cNvSpPr/>
          <p:nvPr/>
        </p:nvSpPr>
        <p:spPr>
          <a:xfrm>
            <a:off x="3145416" y="3224877"/>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98" name="Google Shape;198;p17"/>
          <p:cNvSpPr/>
          <p:nvPr/>
        </p:nvSpPr>
        <p:spPr>
          <a:xfrm>
            <a:off x="3145416" y="5347028"/>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999999"/>
              </a:solidFill>
              <a:latin typeface="Arial"/>
              <a:ea typeface="Arial"/>
              <a:cs typeface="Arial"/>
              <a:sym typeface="Arial"/>
            </a:endParaRPr>
          </a:p>
        </p:txBody>
      </p:sp>
      <p:sp>
        <p:nvSpPr>
          <p:cNvPr id="199" name="Google Shape;199;p17"/>
          <p:cNvSpPr/>
          <p:nvPr/>
        </p:nvSpPr>
        <p:spPr>
          <a:xfrm>
            <a:off x="3145416" y="4285905"/>
            <a:ext cx="1778400" cy="1061100"/>
          </a:xfrm>
          <a:prstGeom prst="rect">
            <a:avLst/>
          </a:prstGeom>
          <a:noFill/>
          <a:ln cap="flat" cmpd="sng" w="9525">
            <a:solidFill>
              <a:srgbClr val="AEAEA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00"/>
              <a:buFont typeface="Arial"/>
              <a:buNone/>
            </a:pPr>
            <a:r>
              <a:t/>
            </a:r>
            <a:endParaRPr b="0" i="1" sz="1000" u="none" cap="none" strike="noStrike">
              <a:solidFill>
                <a:srgbClr val="999999"/>
              </a:solidFill>
              <a:latin typeface="Arial"/>
              <a:ea typeface="Arial"/>
              <a:cs typeface="Arial"/>
              <a:sym typeface="Arial"/>
            </a:endParaRPr>
          </a:p>
        </p:txBody>
      </p:sp>
      <p:sp>
        <p:nvSpPr>
          <p:cNvPr id="200" name="Google Shape;200;p17"/>
          <p:cNvSpPr/>
          <p:nvPr/>
        </p:nvSpPr>
        <p:spPr>
          <a:xfrm>
            <a:off x="29350" y="2163850"/>
            <a:ext cx="1487100" cy="45420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300"/>
              <a:buFont typeface="Arial"/>
              <a:buNone/>
            </a:pPr>
            <a:r>
              <a:rPr b="1" i="0" lang="en-US" sz="1300" u="none" cap="none" strike="noStrike">
                <a:solidFill>
                  <a:srgbClr val="666666"/>
                </a:solidFill>
                <a:latin typeface="Arial"/>
                <a:ea typeface="Arial"/>
                <a:cs typeface="Arial"/>
                <a:sym typeface="Arial"/>
              </a:rPr>
              <a:t>Template:</a:t>
            </a:r>
            <a:endParaRPr b="0" i="0" sz="1300" u="none" cap="none" strike="noStrike">
              <a:solidFill>
                <a:srgbClr val="666666"/>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300"/>
              <a:buFont typeface="Arial"/>
              <a:buNone/>
            </a:pPr>
            <a:r>
              <a:rPr b="0" i="0" lang="en-US" sz="1300" u="none" cap="none" strike="noStrike">
                <a:solidFill>
                  <a:srgbClr val="666666"/>
                </a:solidFill>
                <a:latin typeface="Arial"/>
                <a:ea typeface="Arial"/>
                <a:cs typeface="Arial"/>
                <a:sym typeface="Arial"/>
              </a:rPr>
              <a:t>All four aspects of a new program or a changing program will evolve over time.  Jot down at a very high level what the differences may be in your new or changing operation using this template.  When you do presentations, state that you are in Crawl Stage, so people don’t expect everything is fully working.</a:t>
            </a:r>
            <a:endParaRPr b="0" i="0" sz="1300" u="none" cap="none" strike="noStrike">
              <a:solidFill>
                <a:srgbClr val="666666"/>
              </a:solidFill>
              <a:latin typeface="Arial"/>
              <a:ea typeface="Arial"/>
              <a:cs typeface="Arial"/>
              <a:sym typeface="Arial"/>
            </a:endParaRPr>
          </a:p>
        </p:txBody>
      </p:sp>
      <p:sp>
        <p:nvSpPr>
          <p:cNvPr id="201" name="Google Shape;201;p17"/>
          <p:cNvSpPr txBox="1"/>
          <p:nvPr>
            <p:ph idx="4294967295" type="ctrTitle"/>
          </p:nvPr>
        </p:nvSpPr>
        <p:spPr>
          <a:xfrm>
            <a:off x="931950" y="99900"/>
            <a:ext cx="11260200" cy="1118400"/>
          </a:xfrm>
          <a:prstGeom prst="rect">
            <a:avLst/>
          </a:prstGeom>
          <a:noFill/>
          <a:ln>
            <a:noFill/>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Clr>
                <a:srgbClr val="999999"/>
              </a:buClr>
              <a:buSzPts val="4400"/>
              <a:buFont typeface="Arial"/>
              <a:buNone/>
            </a:pPr>
            <a:r>
              <a:rPr b="1" lang="en-US" sz="3900"/>
              <a:t>Build Your Systems in Phases</a:t>
            </a:r>
            <a:endParaRPr b="0" i="0" sz="7500" u="none" cap="none" strike="noStrike">
              <a:solidFill>
                <a:srgbClr val="999999"/>
              </a:solidFill>
              <a:latin typeface="Arial"/>
              <a:ea typeface="Arial"/>
              <a:cs typeface="Arial"/>
              <a:sym typeface="Arial"/>
            </a:endParaRPr>
          </a:p>
        </p:txBody>
      </p:sp>
      <p:pic>
        <p:nvPicPr>
          <p:cNvPr id="202" name="Google Shape;202;p17"/>
          <p:cNvPicPr preferRelativeResize="0"/>
          <p:nvPr/>
        </p:nvPicPr>
        <p:blipFill rotWithShape="1">
          <a:blip r:embed="rId5">
            <a:alphaModFix/>
          </a:blip>
          <a:srcRect b="0" l="0" r="0" t="0"/>
          <a:stretch/>
        </p:blipFill>
        <p:spPr>
          <a:xfrm flipH="1">
            <a:off x="8482800" y="1691050"/>
            <a:ext cx="466200" cy="466177"/>
          </a:xfrm>
          <a:prstGeom prst="rect">
            <a:avLst/>
          </a:prstGeom>
          <a:noFill/>
          <a:ln>
            <a:noFill/>
          </a:ln>
        </p:spPr>
      </p:pic>
      <p:pic>
        <p:nvPicPr>
          <p:cNvPr id="203" name="Google Shape;203;p17"/>
          <p:cNvPicPr preferRelativeResize="0"/>
          <p:nvPr/>
        </p:nvPicPr>
        <p:blipFill rotWithShape="1">
          <a:blip r:embed="rId6">
            <a:alphaModFix/>
          </a:blip>
          <a:srcRect b="0" l="0" r="0" t="0"/>
          <a:stretch/>
        </p:blipFill>
        <p:spPr>
          <a:xfrm flipH="1">
            <a:off x="6702400" y="1691099"/>
            <a:ext cx="466200" cy="466177"/>
          </a:xfrm>
          <a:prstGeom prst="rect">
            <a:avLst/>
          </a:prstGeom>
          <a:noFill/>
          <a:ln>
            <a:noFill/>
          </a:ln>
        </p:spPr>
      </p:pic>
      <p:sp>
        <p:nvSpPr>
          <p:cNvPr id="204" name="Google Shape;204;p17"/>
          <p:cNvSpPr/>
          <p:nvPr/>
        </p:nvSpPr>
        <p:spPr>
          <a:xfrm>
            <a:off x="3145425" y="6408100"/>
            <a:ext cx="1778400" cy="422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800"/>
              <a:buFont typeface="Arial"/>
              <a:buNone/>
            </a:pPr>
            <a:r>
              <a:rPr b="0" i="0" lang="en-US" sz="800" u="none" cap="none" strike="noStrike">
                <a:solidFill>
                  <a:srgbClr val="999999"/>
                </a:solidFill>
                <a:latin typeface="Arial"/>
                <a:ea typeface="Arial"/>
                <a:cs typeface="Arial"/>
                <a:sym typeface="Arial"/>
              </a:rPr>
              <a:t>What areas will you investigate while learning and shaping your plan?</a:t>
            </a:r>
            <a:endParaRPr b="0" i="0" sz="800" u="none" cap="none" strike="noStrike">
              <a:solidFill>
                <a:srgbClr val="999999"/>
              </a:solidFill>
              <a:latin typeface="Arial"/>
              <a:ea typeface="Arial"/>
              <a:cs typeface="Arial"/>
              <a:sym typeface="Arial"/>
            </a:endParaRPr>
          </a:p>
        </p:txBody>
      </p:sp>
      <p:sp>
        <p:nvSpPr>
          <p:cNvPr id="205" name="Google Shape;205;p17"/>
          <p:cNvSpPr/>
          <p:nvPr/>
        </p:nvSpPr>
        <p:spPr>
          <a:xfrm>
            <a:off x="4923800" y="6408100"/>
            <a:ext cx="1778400" cy="422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800"/>
              <a:buFont typeface="Arial"/>
              <a:buNone/>
            </a:pPr>
            <a:r>
              <a:rPr b="0" i="0" lang="en-US" sz="800" u="none" cap="none" strike="noStrike">
                <a:solidFill>
                  <a:srgbClr val="999999"/>
                </a:solidFill>
                <a:latin typeface="Arial"/>
                <a:ea typeface="Arial"/>
                <a:cs typeface="Arial"/>
                <a:sym typeface="Arial"/>
              </a:rPr>
              <a:t>What P0 earliest items will you need?  Expect lots of Humans in the Loop (HIL) here.</a:t>
            </a:r>
            <a:endParaRPr b="0" i="0" sz="800" u="none" cap="none" strike="noStrike">
              <a:solidFill>
                <a:srgbClr val="999999"/>
              </a:solidFill>
              <a:latin typeface="Arial"/>
              <a:ea typeface="Arial"/>
              <a:cs typeface="Arial"/>
              <a:sym typeface="Arial"/>
            </a:endParaRPr>
          </a:p>
        </p:txBody>
      </p:sp>
      <p:sp>
        <p:nvSpPr>
          <p:cNvPr id="206" name="Google Shape;206;p17"/>
          <p:cNvSpPr/>
          <p:nvPr/>
        </p:nvSpPr>
        <p:spPr>
          <a:xfrm>
            <a:off x="8480700" y="6408100"/>
            <a:ext cx="1778400" cy="422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800"/>
              <a:buFont typeface="Arial"/>
              <a:buNone/>
            </a:pPr>
            <a:r>
              <a:rPr b="0" i="0" lang="en-US" sz="800" u="none" cap="none" strike="noStrike">
                <a:solidFill>
                  <a:srgbClr val="999999"/>
                </a:solidFill>
                <a:latin typeface="Arial"/>
                <a:ea typeface="Arial"/>
                <a:cs typeface="Arial"/>
                <a:sym typeface="Arial"/>
              </a:rPr>
              <a:t>What items will you hope to automate and reduce HIL?</a:t>
            </a:r>
            <a:endParaRPr b="0" i="0" sz="800" u="none" cap="none" strike="noStrike">
              <a:solidFill>
                <a:srgbClr val="999999"/>
              </a:solidFill>
              <a:latin typeface="Arial"/>
              <a:ea typeface="Arial"/>
              <a:cs typeface="Arial"/>
              <a:sym typeface="Arial"/>
            </a:endParaRPr>
          </a:p>
        </p:txBody>
      </p:sp>
      <p:sp>
        <p:nvSpPr>
          <p:cNvPr id="207" name="Google Shape;207;p17"/>
          <p:cNvSpPr/>
          <p:nvPr/>
        </p:nvSpPr>
        <p:spPr>
          <a:xfrm>
            <a:off x="10259250" y="6408100"/>
            <a:ext cx="1778400" cy="422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800"/>
              <a:buFont typeface="Arial"/>
              <a:buNone/>
            </a:pPr>
            <a:r>
              <a:rPr b="0" i="0" lang="en-US" sz="800" u="none" cap="none" strike="noStrike">
                <a:solidFill>
                  <a:srgbClr val="999999"/>
                </a:solidFill>
                <a:latin typeface="Arial"/>
                <a:ea typeface="Arial"/>
                <a:cs typeface="Arial"/>
                <a:sym typeface="Arial"/>
              </a:rPr>
              <a:t>If you are shutting an operation or product down, consider this section.</a:t>
            </a:r>
            <a:endParaRPr b="0" i="0" sz="800" u="none" cap="none" strike="noStrike">
              <a:solidFill>
                <a:srgbClr val="999999"/>
              </a:solidFill>
              <a:latin typeface="Arial"/>
              <a:ea typeface="Arial"/>
              <a:cs typeface="Arial"/>
              <a:sym typeface="Arial"/>
            </a:endParaRPr>
          </a:p>
        </p:txBody>
      </p:sp>
      <p:pic>
        <p:nvPicPr>
          <p:cNvPr id="208" name="Google Shape;208;p17" title="noun-communications-6124121-FFFFFF.png"/>
          <p:cNvPicPr preferRelativeResize="0"/>
          <p:nvPr/>
        </p:nvPicPr>
        <p:blipFill rotWithShape="1">
          <a:blip r:embed="rId7">
            <a:alphaModFix/>
          </a:blip>
          <a:srcRect b="0" l="0" r="0" t="0"/>
          <a:stretch/>
        </p:blipFill>
        <p:spPr>
          <a:xfrm>
            <a:off x="1918475" y="5403451"/>
            <a:ext cx="712299" cy="712299"/>
          </a:xfrm>
          <a:prstGeom prst="rect">
            <a:avLst/>
          </a:prstGeom>
          <a:noFill/>
          <a:ln>
            <a:noFill/>
          </a:ln>
        </p:spPr>
      </p:pic>
      <p:pic>
        <p:nvPicPr>
          <p:cNvPr id="209" name="Google Shape;209;p17" title="noun-aging-6816794-FFFFFF_persononly.png"/>
          <p:cNvPicPr preferRelativeResize="0"/>
          <p:nvPr/>
        </p:nvPicPr>
        <p:blipFill rotWithShape="1">
          <a:blip r:embed="rId8">
            <a:alphaModFix/>
          </a:blip>
          <a:srcRect b="0" l="0" r="0" t="0"/>
          <a:stretch/>
        </p:blipFill>
        <p:spPr>
          <a:xfrm>
            <a:off x="10263200" y="1716374"/>
            <a:ext cx="422226" cy="422200"/>
          </a:xfrm>
          <a:prstGeom prst="rect">
            <a:avLst/>
          </a:prstGeom>
          <a:noFill/>
          <a:ln>
            <a:noFill/>
          </a:ln>
        </p:spPr>
      </p:pic>
      <p:pic>
        <p:nvPicPr>
          <p:cNvPr id="210" name="Google Shape;210;p17" title="noun-flow-chart-7001003-FFFFFF.png"/>
          <p:cNvPicPr preferRelativeResize="0"/>
          <p:nvPr/>
        </p:nvPicPr>
        <p:blipFill>
          <a:blip r:embed="rId9">
            <a:alphaModFix/>
          </a:blip>
          <a:stretch>
            <a:fillRect/>
          </a:stretch>
        </p:blipFill>
        <p:spPr>
          <a:xfrm>
            <a:off x="1986000" y="4463405"/>
            <a:ext cx="563526" cy="563526"/>
          </a:xfrm>
          <a:prstGeom prst="rect">
            <a:avLst/>
          </a:prstGeom>
          <a:noFill/>
          <a:ln>
            <a:noFill/>
          </a:ln>
        </p:spPr>
      </p:pic>
      <p:pic>
        <p:nvPicPr>
          <p:cNvPr id="211" name="Google Shape;211;p17" title="noun-birth-2376576-9B9B9B.png"/>
          <p:cNvPicPr preferRelativeResize="0"/>
          <p:nvPr/>
        </p:nvPicPr>
        <p:blipFill rotWithShape="1">
          <a:blip r:embed="rId10">
            <a:alphaModFix/>
          </a:blip>
          <a:srcRect b="37449" l="22480" r="0" t="0"/>
          <a:stretch/>
        </p:blipFill>
        <p:spPr>
          <a:xfrm>
            <a:off x="3182338" y="1739388"/>
            <a:ext cx="466200" cy="376167"/>
          </a:xfrm>
          <a:prstGeom prst="rect">
            <a:avLst/>
          </a:prstGeom>
          <a:noFill/>
          <a:ln>
            <a:noFill/>
          </a:ln>
        </p:spPr>
      </p:pic>
      <p:pic>
        <p:nvPicPr>
          <p:cNvPr id="212" name="Google Shape;212;p17" title="noun-crawl-4860249-9B9B9B.png"/>
          <p:cNvPicPr preferRelativeResize="0"/>
          <p:nvPr/>
        </p:nvPicPr>
        <p:blipFill>
          <a:blip r:embed="rId11">
            <a:alphaModFix/>
          </a:blip>
          <a:stretch>
            <a:fillRect/>
          </a:stretch>
        </p:blipFill>
        <p:spPr>
          <a:xfrm>
            <a:off x="4968299" y="1716373"/>
            <a:ext cx="422226" cy="42219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666666"/>
      </a:dk1>
      <a:lt1>
        <a:srgbClr val="FFFFFF"/>
      </a:lt1>
      <a:dk2>
        <a:srgbClr val="0E2841"/>
      </a:dk2>
      <a:lt2>
        <a:srgbClr val="E8E8E8"/>
      </a:lt2>
      <a:accent1>
        <a:srgbClr val="93C47D"/>
      </a:accent1>
      <a:accent2>
        <a:srgbClr val="A4C2F4"/>
      </a:accent2>
      <a:accent3>
        <a:srgbClr val="EA9999"/>
      </a:accent3>
      <a:accent4>
        <a:srgbClr val="6FA8DC"/>
      </a:accent4>
      <a:accent5>
        <a:srgbClr val="8E7CC3"/>
      </a:accent5>
      <a:accent6>
        <a:srgbClr val="F6B26B"/>
      </a:accent6>
      <a:hlink>
        <a:srgbClr val="999999"/>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